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9" r:id="rId4"/>
    <p:sldMasterId id="2147484055" r:id="rId5"/>
    <p:sldMasterId id="2147484070" r:id="rId6"/>
  </p:sldMasterIdLst>
  <p:notesMasterIdLst>
    <p:notesMasterId r:id="rId56"/>
  </p:notesMasterIdLst>
  <p:handoutMasterIdLst>
    <p:handoutMasterId r:id="rId57"/>
  </p:handoutMasterIdLst>
  <p:sldIdLst>
    <p:sldId id="1927" r:id="rId7"/>
    <p:sldId id="1534" r:id="rId8"/>
    <p:sldId id="1931" r:id="rId9"/>
    <p:sldId id="1577" r:id="rId10"/>
    <p:sldId id="1890" r:id="rId11"/>
    <p:sldId id="1932" r:id="rId12"/>
    <p:sldId id="1522" r:id="rId13"/>
    <p:sldId id="1933" r:id="rId14"/>
    <p:sldId id="2011" r:id="rId15"/>
    <p:sldId id="1936" r:id="rId16"/>
    <p:sldId id="1563" r:id="rId17"/>
    <p:sldId id="1944" r:id="rId18"/>
    <p:sldId id="1604" r:id="rId19"/>
    <p:sldId id="1945" r:id="rId20"/>
    <p:sldId id="1948" r:id="rId21"/>
    <p:sldId id="1949" r:id="rId22"/>
    <p:sldId id="1953" r:id="rId23"/>
    <p:sldId id="1955" r:id="rId24"/>
    <p:sldId id="1956" r:id="rId25"/>
    <p:sldId id="1595" r:id="rId26"/>
    <p:sldId id="1644" r:id="rId27"/>
    <p:sldId id="1954" r:id="rId28"/>
    <p:sldId id="1906" r:id="rId29"/>
    <p:sldId id="1904" r:id="rId30"/>
    <p:sldId id="1905" r:id="rId31"/>
    <p:sldId id="1951" r:id="rId32"/>
    <p:sldId id="1596" r:id="rId33"/>
    <p:sldId id="1611" r:id="rId34"/>
    <p:sldId id="1654" r:id="rId35"/>
    <p:sldId id="2008" r:id="rId36"/>
    <p:sldId id="1985" r:id="rId37"/>
    <p:sldId id="1651" r:id="rId38"/>
    <p:sldId id="1957" r:id="rId39"/>
    <p:sldId id="1597" r:id="rId40"/>
    <p:sldId id="1613" r:id="rId41"/>
    <p:sldId id="1958" r:id="rId42"/>
    <p:sldId id="1614" r:id="rId43"/>
    <p:sldId id="1615" r:id="rId44"/>
    <p:sldId id="1616" r:id="rId45"/>
    <p:sldId id="1943" r:id="rId46"/>
    <p:sldId id="1598" r:id="rId47"/>
    <p:sldId id="1617" r:id="rId48"/>
    <p:sldId id="1618" r:id="rId49"/>
    <p:sldId id="1963" r:id="rId50"/>
    <p:sldId id="1619" r:id="rId51"/>
    <p:sldId id="1734" r:id="rId52"/>
    <p:sldId id="1620" r:id="rId53"/>
    <p:sldId id="1964" r:id="rId54"/>
    <p:sldId id="2012" r:id="rId55"/>
  </p:sldIdLst>
  <p:sldSz cx="12192000" cy="6858000"/>
  <p:notesSz cx="6788150" cy="9923463"/>
  <p:custDataLst>
    <p:tags r:id="rId5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p:defaultTextStyle>
  <p:extLst>
    <p:ext uri="{EFAFB233-063F-42B5-8137-9DF3F51BA10A}">
      <p15:sldGuideLst xmlns:p15="http://schemas.microsoft.com/office/powerpoint/2012/main">
        <p15:guide id="1" orient="horz" pos="1104" userDrawn="1">
          <p15:clr>
            <a:srgbClr val="A4A3A4"/>
          </p15:clr>
        </p15:guide>
        <p15:guide id="2" pos="640" userDrawn="1">
          <p15:clr>
            <a:srgbClr val="A4A3A4"/>
          </p15:clr>
        </p15:guide>
        <p15:guide id="3" orient="horz" pos="720" userDrawn="1">
          <p15:clr>
            <a:srgbClr val="A4A3A4"/>
          </p15:clr>
        </p15:guide>
        <p15:guide id="5" pos="6336" userDrawn="1">
          <p15:clr>
            <a:srgbClr val="A4A3A4"/>
          </p15:clr>
        </p15:guide>
        <p15:guide id="6" orient="horz" pos="576" userDrawn="1">
          <p15:clr>
            <a:srgbClr val="A4A3A4"/>
          </p15:clr>
        </p15:guide>
        <p15:guide id="7" orient="horz" pos="4320" userDrawn="1">
          <p15:clr>
            <a:srgbClr val="A4A3A4"/>
          </p15:clr>
        </p15:guide>
        <p15:guide id="8" pos="832" userDrawn="1">
          <p15:clr>
            <a:srgbClr val="A4A3A4"/>
          </p15:clr>
        </p15:guide>
        <p15:guide id="10" orient="horz"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yl Savage" initials="CS" lastIdx="8" clrIdx="0"/>
  <p:cmAuthor id="1" name="Isobel Kidd" initials="IK" lastIdx="0" clrIdx="1"/>
  <p:cmAuthor id="2" name="Nancy Hitchins" initials="NH" lastIdx="8" clrIdx="2"/>
  <p:cmAuthor id="3" name="Hywel Williams" initials="HW" lastIdx="55" clrIdx="3"/>
  <p:cmAuthor id="4" name="Judy Hext" initials="JH" lastIdx="63" clrIdx="4"/>
  <p:cmAuthor id="5" name="Wendy Bowman" initials="WB" lastIdx="7" clrIdx="5"/>
  <p:cmAuthor id="6" name="judy hext" initials="j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993"/>
    <a:srgbClr val="468FB8"/>
    <a:srgbClr val="BBE0E3"/>
    <a:srgbClr val="CED0CF"/>
    <a:srgbClr val="C6BEA7"/>
    <a:srgbClr val="C00010"/>
    <a:srgbClr val="D9D1AD"/>
    <a:srgbClr val="CC0000"/>
    <a:srgbClr val="1D5638"/>
    <a:srgbClr val="2C6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6545" autoAdjust="0"/>
  </p:normalViewPr>
  <p:slideViewPr>
    <p:cSldViewPr>
      <p:cViewPr varScale="1">
        <p:scale>
          <a:sx n="39" d="100"/>
          <a:sy n="39" d="100"/>
        </p:scale>
        <p:origin x="36" y="480"/>
      </p:cViewPr>
      <p:guideLst>
        <p:guide orient="horz" pos="1104"/>
        <p:guide pos="640"/>
        <p:guide orient="horz" pos="720"/>
        <p:guide pos="6336"/>
        <p:guide orient="horz" pos="576"/>
        <p:guide orient="horz" pos="4320"/>
        <p:guide pos="832"/>
        <p:guide orient="horz" pos="2880"/>
      </p:guideLst>
    </p:cSldViewPr>
  </p:slideViewPr>
  <p:outlineViewPr>
    <p:cViewPr>
      <p:scale>
        <a:sx n="33" d="100"/>
        <a:sy n="33" d="100"/>
      </p:scale>
      <p:origin x="0" y="-31757"/>
    </p:cViewPr>
  </p:outlineViewPr>
  <p:notesTextViewPr>
    <p:cViewPr>
      <p:scale>
        <a:sx n="3" d="2"/>
        <a:sy n="3" d="2"/>
      </p:scale>
      <p:origin x="0" y="0"/>
    </p:cViewPr>
  </p:notesTextViewPr>
  <p:sorterViewPr>
    <p:cViewPr>
      <p:scale>
        <a:sx n="160" d="100"/>
        <a:sy n="160" d="100"/>
      </p:scale>
      <p:origin x="0" y="-20952"/>
    </p:cViewPr>
  </p:sorterViewPr>
  <p:notesViewPr>
    <p:cSldViewPr>
      <p:cViewPr>
        <p:scale>
          <a:sx n="90" d="100"/>
          <a:sy n="90" d="100"/>
        </p:scale>
        <p:origin x="3272" y="480"/>
      </p:cViewPr>
      <p:guideLst>
        <p:guide orient="horz" pos="3126"/>
        <p:guide pos="21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20FC8-D8D8-439C-8166-0ABA0F3C9B48}" type="doc">
      <dgm:prSet loTypeId="urn:microsoft.com/office/officeart/2005/8/layout/process1" loCatId="process" qsTypeId="urn:microsoft.com/office/officeart/2005/8/quickstyle/simple1" qsCatId="simple" csTypeId="urn:microsoft.com/office/officeart/2005/8/colors/accent0_3" csCatId="mainScheme" phldr="1"/>
      <dgm:spPr/>
    </dgm:pt>
    <dgm:pt modelId="{D66541E2-6B8B-43E3-9DEB-F15A70FA11AB}">
      <dgm:prSet phldrT="[Text]"/>
      <dgm:spPr>
        <a:solidFill>
          <a:srgbClr val="468FB8"/>
        </a:solidFill>
      </dgm:spPr>
      <dgm:t>
        <a:bodyPr/>
        <a:lstStyle/>
        <a:p>
          <a:r>
            <a:rPr lang="en-AU" dirty="0"/>
            <a:t>1. La planification</a:t>
          </a:r>
        </a:p>
      </dgm:t>
    </dgm:pt>
    <dgm:pt modelId="{DD7C7EA6-94DE-4895-8C1B-70BE4D81782D}" type="parTrans" cxnId="{6303A8F3-03EB-40B3-8FAF-D546362D2D81}">
      <dgm:prSet/>
      <dgm:spPr/>
      <dgm:t>
        <a:bodyPr/>
        <a:lstStyle/>
        <a:p>
          <a:endParaRPr lang="en-AU"/>
        </a:p>
      </dgm:t>
    </dgm:pt>
    <dgm:pt modelId="{2B210C81-8082-4EE8-AFE5-0C0B14EBC793}" type="sibTrans" cxnId="{6303A8F3-03EB-40B3-8FAF-D546362D2D81}">
      <dgm:prSet/>
      <dgm:spPr/>
      <dgm:t>
        <a:bodyPr/>
        <a:lstStyle/>
        <a:p>
          <a:endParaRPr lang="en-AU" dirty="0"/>
        </a:p>
      </dgm:t>
    </dgm:pt>
    <dgm:pt modelId="{4E7A2A43-54AE-41A9-A392-723721FAB7EF}">
      <dgm:prSet phldrT="[Text]"/>
      <dgm:spPr>
        <a:solidFill>
          <a:srgbClr val="468FB8"/>
        </a:solidFill>
      </dgm:spPr>
      <dgm:t>
        <a:bodyPr/>
        <a:lstStyle/>
        <a:p>
          <a:r>
            <a:rPr lang="en-AU" dirty="0"/>
            <a:t>2. Exécution </a:t>
          </a:r>
        </a:p>
      </dgm:t>
    </dgm:pt>
    <dgm:pt modelId="{AC549D89-F4A2-4CAE-8974-7D0813701858}" type="parTrans" cxnId="{8F722EB9-1986-47CD-88A1-525202F728B9}">
      <dgm:prSet/>
      <dgm:spPr/>
      <dgm:t>
        <a:bodyPr/>
        <a:lstStyle/>
        <a:p>
          <a:endParaRPr lang="en-AU"/>
        </a:p>
      </dgm:t>
    </dgm:pt>
    <dgm:pt modelId="{48DC1B0B-6CA9-4F43-9336-9645AFBD3A1A}" type="sibTrans" cxnId="{8F722EB9-1986-47CD-88A1-525202F728B9}">
      <dgm:prSet/>
      <dgm:spPr/>
      <dgm:t>
        <a:bodyPr/>
        <a:lstStyle/>
        <a:p>
          <a:endParaRPr lang="en-AU" dirty="0"/>
        </a:p>
      </dgm:t>
    </dgm:pt>
    <dgm:pt modelId="{C5562520-8A76-42D4-AC32-4527D1D8F4CA}">
      <dgm:prSet phldrT="[Text]"/>
      <dgm:spPr>
        <a:solidFill>
          <a:srgbClr val="468FB8"/>
        </a:solidFill>
      </dgm:spPr>
      <dgm:t>
        <a:bodyPr/>
        <a:lstStyle/>
        <a:p>
          <a:r>
            <a:rPr lang="en-AU" dirty="0"/>
            <a:t>3. Les rapports</a:t>
          </a:r>
        </a:p>
      </dgm:t>
    </dgm:pt>
    <dgm:pt modelId="{1C4C00B8-31A4-44F6-9E5B-C72A0BC8D156}" type="parTrans" cxnId="{688CB01F-9D0D-4F9A-90FE-1DC6EEC20514}">
      <dgm:prSet/>
      <dgm:spPr/>
      <dgm:t>
        <a:bodyPr/>
        <a:lstStyle/>
        <a:p>
          <a:endParaRPr lang="en-AU"/>
        </a:p>
      </dgm:t>
    </dgm:pt>
    <dgm:pt modelId="{2B263075-1BE8-4641-9C89-23342CF0564E}" type="sibTrans" cxnId="{688CB01F-9D0D-4F9A-90FE-1DC6EEC20514}">
      <dgm:prSet/>
      <dgm:spPr/>
      <dgm:t>
        <a:bodyPr/>
        <a:lstStyle/>
        <a:p>
          <a:endParaRPr lang="en-AU" dirty="0"/>
        </a:p>
      </dgm:t>
    </dgm:pt>
    <dgm:pt modelId="{3D481541-2257-4DC2-94A0-CF08C82DC143}">
      <dgm:prSet phldrT="[Text]"/>
      <dgm:spPr>
        <a:solidFill>
          <a:srgbClr val="468FB8"/>
        </a:solidFill>
      </dgm:spPr>
      <dgm:t>
        <a:bodyPr/>
        <a:lstStyle/>
        <a:p>
          <a:r>
            <a:rPr lang="en-AU" dirty="0"/>
            <a:t>4.     Le suivi</a:t>
          </a:r>
        </a:p>
      </dgm:t>
    </dgm:pt>
    <dgm:pt modelId="{C7A89B5A-D723-4201-8901-A232638B7372}" type="parTrans" cxnId="{FA2A0257-D3BB-4050-8845-07CCAE97DF21}">
      <dgm:prSet/>
      <dgm:spPr/>
      <dgm:t>
        <a:bodyPr/>
        <a:lstStyle/>
        <a:p>
          <a:endParaRPr lang="en-AU"/>
        </a:p>
      </dgm:t>
    </dgm:pt>
    <dgm:pt modelId="{58A8644E-DDD4-4FF5-AE8F-18451762EFD5}" type="sibTrans" cxnId="{FA2A0257-D3BB-4050-8845-07CCAE97DF21}">
      <dgm:prSet/>
      <dgm:spPr/>
      <dgm:t>
        <a:bodyPr/>
        <a:lstStyle/>
        <a:p>
          <a:endParaRPr lang="en-AU"/>
        </a:p>
      </dgm:t>
    </dgm:pt>
    <dgm:pt modelId="{0F2D2F7F-BF9A-48BC-BE49-CD221C9A1B48}" type="pres">
      <dgm:prSet presAssocID="{11720FC8-D8D8-439C-8166-0ABA0F3C9B48}" presName="Name0" presStyleCnt="0">
        <dgm:presLayoutVars>
          <dgm:dir/>
          <dgm:resizeHandles val="exact"/>
        </dgm:presLayoutVars>
      </dgm:prSet>
      <dgm:spPr/>
    </dgm:pt>
    <dgm:pt modelId="{4E4E697C-B3FA-4486-AC1F-11B68C3FC3F5}" type="pres">
      <dgm:prSet presAssocID="{D66541E2-6B8B-43E3-9DEB-F15A70FA11AB}" presName="node" presStyleLbl="node1" presStyleIdx="0" presStyleCnt="4">
        <dgm:presLayoutVars>
          <dgm:bulletEnabled val="1"/>
        </dgm:presLayoutVars>
      </dgm:prSet>
      <dgm:spPr/>
      <dgm:t>
        <a:bodyPr/>
        <a:lstStyle/>
        <a:p>
          <a:endParaRPr lang="fr-FR"/>
        </a:p>
      </dgm:t>
    </dgm:pt>
    <dgm:pt modelId="{8F7FCEE8-E226-458B-A208-89136D734C15}" type="pres">
      <dgm:prSet presAssocID="{2B210C81-8082-4EE8-AFE5-0C0B14EBC793}" presName="sibTrans" presStyleLbl="sibTrans2D1" presStyleIdx="0" presStyleCnt="3"/>
      <dgm:spPr/>
      <dgm:t>
        <a:bodyPr/>
        <a:lstStyle/>
        <a:p>
          <a:endParaRPr lang="fr-FR"/>
        </a:p>
      </dgm:t>
    </dgm:pt>
    <dgm:pt modelId="{5F253548-0106-43BF-A806-E103F8D14D61}" type="pres">
      <dgm:prSet presAssocID="{2B210C81-8082-4EE8-AFE5-0C0B14EBC793}" presName="connectorText" presStyleLbl="sibTrans2D1" presStyleIdx="0" presStyleCnt="3"/>
      <dgm:spPr/>
      <dgm:t>
        <a:bodyPr/>
        <a:lstStyle/>
        <a:p>
          <a:endParaRPr lang="fr-FR"/>
        </a:p>
      </dgm:t>
    </dgm:pt>
    <dgm:pt modelId="{E9B4D4E5-A213-46CC-BDF5-A06745F9FFA5}" type="pres">
      <dgm:prSet presAssocID="{4E7A2A43-54AE-41A9-A392-723721FAB7EF}" presName="node" presStyleLbl="node1" presStyleIdx="1" presStyleCnt="4">
        <dgm:presLayoutVars>
          <dgm:bulletEnabled val="1"/>
        </dgm:presLayoutVars>
      </dgm:prSet>
      <dgm:spPr/>
      <dgm:t>
        <a:bodyPr/>
        <a:lstStyle/>
        <a:p>
          <a:endParaRPr lang="fr-FR"/>
        </a:p>
      </dgm:t>
    </dgm:pt>
    <dgm:pt modelId="{3F8A1F79-69EE-4971-A506-126902D5BA3B}" type="pres">
      <dgm:prSet presAssocID="{48DC1B0B-6CA9-4F43-9336-9645AFBD3A1A}" presName="sibTrans" presStyleLbl="sibTrans2D1" presStyleIdx="1" presStyleCnt="3"/>
      <dgm:spPr/>
      <dgm:t>
        <a:bodyPr/>
        <a:lstStyle/>
        <a:p>
          <a:endParaRPr lang="fr-FR"/>
        </a:p>
      </dgm:t>
    </dgm:pt>
    <dgm:pt modelId="{B0207393-6A4B-4D77-8296-F69D98C22F3F}" type="pres">
      <dgm:prSet presAssocID="{48DC1B0B-6CA9-4F43-9336-9645AFBD3A1A}" presName="connectorText" presStyleLbl="sibTrans2D1" presStyleIdx="1" presStyleCnt="3"/>
      <dgm:spPr/>
      <dgm:t>
        <a:bodyPr/>
        <a:lstStyle/>
        <a:p>
          <a:endParaRPr lang="fr-FR"/>
        </a:p>
      </dgm:t>
    </dgm:pt>
    <dgm:pt modelId="{688FA2B1-8E1D-4109-9918-617183FC1A00}" type="pres">
      <dgm:prSet presAssocID="{C5562520-8A76-42D4-AC32-4527D1D8F4CA}" presName="node" presStyleLbl="node1" presStyleIdx="2" presStyleCnt="4">
        <dgm:presLayoutVars>
          <dgm:bulletEnabled val="1"/>
        </dgm:presLayoutVars>
      </dgm:prSet>
      <dgm:spPr/>
      <dgm:t>
        <a:bodyPr/>
        <a:lstStyle/>
        <a:p>
          <a:endParaRPr lang="fr-FR"/>
        </a:p>
      </dgm:t>
    </dgm:pt>
    <dgm:pt modelId="{54BC0F71-7542-40BC-8096-5C20ABB00EB9}" type="pres">
      <dgm:prSet presAssocID="{2B263075-1BE8-4641-9C89-23342CF0564E}" presName="sibTrans" presStyleLbl="sibTrans2D1" presStyleIdx="2" presStyleCnt="3"/>
      <dgm:spPr/>
      <dgm:t>
        <a:bodyPr/>
        <a:lstStyle/>
        <a:p>
          <a:endParaRPr lang="fr-FR"/>
        </a:p>
      </dgm:t>
    </dgm:pt>
    <dgm:pt modelId="{BCDC4C54-94DE-4238-A132-9C8419D20FD4}" type="pres">
      <dgm:prSet presAssocID="{2B263075-1BE8-4641-9C89-23342CF0564E}" presName="connectorText" presStyleLbl="sibTrans2D1" presStyleIdx="2" presStyleCnt="3"/>
      <dgm:spPr/>
      <dgm:t>
        <a:bodyPr/>
        <a:lstStyle/>
        <a:p>
          <a:endParaRPr lang="fr-FR"/>
        </a:p>
      </dgm:t>
    </dgm:pt>
    <dgm:pt modelId="{EE775F46-1FF5-4158-8B01-22CF25A3C797}" type="pres">
      <dgm:prSet presAssocID="{3D481541-2257-4DC2-94A0-CF08C82DC143}" presName="node" presStyleLbl="node1" presStyleIdx="3" presStyleCnt="4">
        <dgm:presLayoutVars>
          <dgm:bulletEnabled val="1"/>
        </dgm:presLayoutVars>
      </dgm:prSet>
      <dgm:spPr/>
      <dgm:t>
        <a:bodyPr/>
        <a:lstStyle/>
        <a:p>
          <a:endParaRPr lang="fr-FR"/>
        </a:p>
      </dgm:t>
    </dgm:pt>
  </dgm:ptLst>
  <dgm:cxnLst>
    <dgm:cxn modelId="{04E48E0D-15F2-437F-8419-18CE46341557}" type="presOf" srcId="{11720FC8-D8D8-439C-8166-0ABA0F3C9B48}" destId="{0F2D2F7F-BF9A-48BC-BE49-CD221C9A1B48}" srcOrd="0" destOrd="0" presId="urn:microsoft.com/office/officeart/2005/8/layout/process1"/>
    <dgm:cxn modelId="{8F722EB9-1986-47CD-88A1-525202F728B9}" srcId="{11720FC8-D8D8-439C-8166-0ABA0F3C9B48}" destId="{4E7A2A43-54AE-41A9-A392-723721FAB7EF}" srcOrd="1" destOrd="0" parTransId="{AC549D89-F4A2-4CAE-8974-7D0813701858}" sibTransId="{48DC1B0B-6CA9-4F43-9336-9645AFBD3A1A}"/>
    <dgm:cxn modelId="{688CB01F-9D0D-4F9A-90FE-1DC6EEC20514}" srcId="{11720FC8-D8D8-439C-8166-0ABA0F3C9B48}" destId="{C5562520-8A76-42D4-AC32-4527D1D8F4CA}" srcOrd="2" destOrd="0" parTransId="{1C4C00B8-31A4-44F6-9E5B-C72A0BC8D156}" sibTransId="{2B263075-1BE8-4641-9C89-23342CF0564E}"/>
    <dgm:cxn modelId="{FA2A0257-D3BB-4050-8845-07CCAE97DF21}" srcId="{11720FC8-D8D8-439C-8166-0ABA0F3C9B48}" destId="{3D481541-2257-4DC2-94A0-CF08C82DC143}" srcOrd="3" destOrd="0" parTransId="{C7A89B5A-D723-4201-8901-A232638B7372}" sibTransId="{58A8644E-DDD4-4FF5-AE8F-18451762EFD5}"/>
    <dgm:cxn modelId="{19E74D5A-299F-4DCB-AD08-AE51D1C957B4}" type="presOf" srcId="{2B263075-1BE8-4641-9C89-23342CF0564E}" destId="{BCDC4C54-94DE-4238-A132-9C8419D20FD4}" srcOrd="1" destOrd="0" presId="urn:microsoft.com/office/officeart/2005/8/layout/process1"/>
    <dgm:cxn modelId="{9752AC25-8ED9-4C19-BBE9-7582628E0445}" type="presOf" srcId="{2B210C81-8082-4EE8-AFE5-0C0B14EBC793}" destId="{5F253548-0106-43BF-A806-E103F8D14D61}" srcOrd="1" destOrd="0" presId="urn:microsoft.com/office/officeart/2005/8/layout/process1"/>
    <dgm:cxn modelId="{A4385C00-FACC-4A6D-B55B-8229C01AD857}" type="presOf" srcId="{3D481541-2257-4DC2-94A0-CF08C82DC143}" destId="{EE775F46-1FF5-4158-8B01-22CF25A3C797}" srcOrd="0" destOrd="0" presId="urn:microsoft.com/office/officeart/2005/8/layout/process1"/>
    <dgm:cxn modelId="{AD15F17D-3EE9-4B49-A46D-44532182F086}" type="presOf" srcId="{2B263075-1BE8-4641-9C89-23342CF0564E}" destId="{54BC0F71-7542-40BC-8096-5C20ABB00EB9}" srcOrd="0" destOrd="0" presId="urn:microsoft.com/office/officeart/2005/8/layout/process1"/>
    <dgm:cxn modelId="{65FDA7C4-5C9A-46F0-B4D4-DF459E18AA40}" type="presOf" srcId="{48DC1B0B-6CA9-4F43-9336-9645AFBD3A1A}" destId="{3F8A1F79-69EE-4971-A506-126902D5BA3B}" srcOrd="0" destOrd="0" presId="urn:microsoft.com/office/officeart/2005/8/layout/process1"/>
    <dgm:cxn modelId="{7ED6BB4E-40C2-4B0A-84CC-CA8D03BD0F45}" type="presOf" srcId="{D66541E2-6B8B-43E3-9DEB-F15A70FA11AB}" destId="{4E4E697C-B3FA-4486-AC1F-11B68C3FC3F5}" srcOrd="0" destOrd="0" presId="urn:microsoft.com/office/officeart/2005/8/layout/process1"/>
    <dgm:cxn modelId="{259C6CAE-F785-4906-B8F2-2C7347769EF7}" type="presOf" srcId="{2B210C81-8082-4EE8-AFE5-0C0B14EBC793}" destId="{8F7FCEE8-E226-458B-A208-89136D734C15}" srcOrd="0" destOrd="0" presId="urn:microsoft.com/office/officeart/2005/8/layout/process1"/>
    <dgm:cxn modelId="{A23D22CB-99C7-47FF-9AE4-CDCBCBE307E6}" type="presOf" srcId="{48DC1B0B-6CA9-4F43-9336-9645AFBD3A1A}" destId="{B0207393-6A4B-4D77-8296-F69D98C22F3F}" srcOrd="1" destOrd="0" presId="urn:microsoft.com/office/officeart/2005/8/layout/process1"/>
    <dgm:cxn modelId="{6303A8F3-03EB-40B3-8FAF-D546362D2D81}" srcId="{11720FC8-D8D8-439C-8166-0ABA0F3C9B48}" destId="{D66541E2-6B8B-43E3-9DEB-F15A70FA11AB}" srcOrd="0" destOrd="0" parTransId="{DD7C7EA6-94DE-4895-8C1B-70BE4D81782D}" sibTransId="{2B210C81-8082-4EE8-AFE5-0C0B14EBC793}"/>
    <dgm:cxn modelId="{1622FE94-5367-41DD-996A-304498436C4D}" type="presOf" srcId="{4E7A2A43-54AE-41A9-A392-723721FAB7EF}" destId="{E9B4D4E5-A213-46CC-BDF5-A06745F9FFA5}" srcOrd="0" destOrd="0" presId="urn:microsoft.com/office/officeart/2005/8/layout/process1"/>
    <dgm:cxn modelId="{F11078A6-AD0C-46C3-9926-D6582A6CC014}" type="presOf" srcId="{C5562520-8A76-42D4-AC32-4527D1D8F4CA}" destId="{688FA2B1-8E1D-4109-9918-617183FC1A00}" srcOrd="0" destOrd="0" presId="urn:microsoft.com/office/officeart/2005/8/layout/process1"/>
    <dgm:cxn modelId="{7087C7A8-3ACF-4A15-92DE-06FD7DB7103B}" type="presParOf" srcId="{0F2D2F7F-BF9A-48BC-BE49-CD221C9A1B48}" destId="{4E4E697C-B3FA-4486-AC1F-11B68C3FC3F5}" srcOrd="0" destOrd="0" presId="urn:microsoft.com/office/officeart/2005/8/layout/process1"/>
    <dgm:cxn modelId="{4A79510D-8989-48E4-9BE8-EFF7DB18898B}" type="presParOf" srcId="{0F2D2F7F-BF9A-48BC-BE49-CD221C9A1B48}" destId="{8F7FCEE8-E226-458B-A208-89136D734C15}" srcOrd="1" destOrd="0" presId="urn:microsoft.com/office/officeart/2005/8/layout/process1"/>
    <dgm:cxn modelId="{13593AA2-7D0D-427E-9337-77138F6083AB}" type="presParOf" srcId="{8F7FCEE8-E226-458B-A208-89136D734C15}" destId="{5F253548-0106-43BF-A806-E103F8D14D61}" srcOrd="0" destOrd="0" presId="urn:microsoft.com/office/officeart/2005/8/layout/process1"/>
    <dgm:cxn modelId="{C1CA4E65-DD6D-4DD4-96B7-EF41ECCBE62C}" type="presParOf" srcId="{0F2D2F7F-BF9A-48BC-BE49-CD221C9A1B48}" destId="{E9B4D4E5-A213-46CC-BDF5-A06745F9FFA5}" srcOrd="2" destOrd="0" presId="urn:microsoft.com/office/officeart/2005/8/layout/process1"/>
    <dgm:cxn modelId="{753AFF39-91AE-4AA3-B9F9-0F326968678D}" type="presParOf" srcId="{0F2D2F7F-BF9A-48BC-BE49-CD221C9A1B48}" destId="{3F8A1F79-69EE-4971-A506-126902D5BA3B}" srcOrd="3" destOrd="0" presId="urn:microsoft.com/office/officeart/2005/8/layout/process1"/>
    <dgm:cxn modelId="{B9864D26-BBBE-4302-B5B7-6E66ED589A42}" type="presParOf" srcId="{3F8A1F79-69EE-4971-A506-126902D5BA3B}" destId="{B0207393-6A4B-4D77-8296-F69D98C22F3F}" srcOrd="0" destOrd="0" presId="urn:microsoft.com/office/officeart/2005/8/layout/process1"/>
    <dgm:cxn modelId="{28A26E9E-8B04-4B45-945A-810373E6C52C}" type="presParOf" srcId="{0F2D2F7F-BF9A-48BC-BE49-CD221C9A1B48}" destId="{688FA2B1-8E1D-4109-9918-617183FC1A00}" srcOrd="4" destOrd="0" presId="urn:microsoft.com/office/officeart/2005/8/layout/process1"/>
    <dgm:cxn modelId="{655CF401-F9F5-4F1D-9BF9-FB3100C5EB26}" type="presParOf" srcId="{0F2D2F7F-BF9A-48BC-BE49-CD221C9A1B48}" destId="{54BC0F71-7542-40BC-8096-5C20ABB00EB9}" srcOrd="5" destOrd="0" presId="urn:microsoft.com/office/officeart/2005/8/layout/process1"/>
    <dgm:cxn modelId="{97F56F15-5762-444F-8AC5-0A9DFD9877E4}" type="presParOf" srcId="{54BC0F71-7542-40BC-8096-5C20ABB00EB9}" destId="{BCDC4C54-94DE-4238-A132-9C8419D20FD4}" srcOrd="0" destOrd="0" presId="urn:microsoft.com/office/officeart/2005/8/layout/process1"/>
    <dgm:cxn modelId="{6C98D639-1540-4E17-9CC9-7EAF6EF38BD6}" type="presParOf" srcId="{0F2D2F7F-BF9A-48BC-BE49-CD221C9A1B48}" destId="{EE775F46-1FF5-4158-8B01-22CF25A3C79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E697C-B3FA-4486-AC1F-11B68C3FC3F5}">
      <dsp:nvSpPr>
        <dsp:cNvPr id="0" name=""/>
        <dsp:cNvSpPr/>
      </dsp:nvSpPr>
      <dsp:spPr>
        <a:xfrm>
          <a:off x="3348" y="779970"/>
          <a:ext cx="1464096" cy="878458"/>
        </a:xfrm>
        <a:prstGeom prst="roundRect">
          <a:avLst>
            <a:gd name="adj" fmla="val 10000"/>
          </a:avLst>
        </a:prstGeom>
        <a:solidFill>
          <a:srgbClr val="468FB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1. La planification</a:t>
          </a:r>
        </a:p>
      </dsp:txBody>
      <dsp:txXfrm>
        <a:off x="29077" y="805699"/>
        <a:ext cx="1412638" cy="827000"/>
      </dsp:txXfrm>
    </dsp:sp>
    <dsp:sp modelId="{8F7FCEE8-E226-458B-A208-89136D734C15}">
      <dsp:nvSpPr>
        <dsp:cNvPr id="0" name=""/>
        <dsp:cNvSpPr/>
      </dsp:nvSpPr>
      <dsp:spPr>
        <a:xfrm>
          <a:off x="1613854" y="1037651"/>
          <a:ext cx="310388" cy="3630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dirty="0"/>
        </a:p>
      </dsp:txBody>
      <dsp:txXfrm>
        <a:off x="1613854" y="1110270"/>
        <a:ext cx="217272" cy="217857"/>
      </dsp:txXfrm>
    </dsp:sp>
    <dsp:sp modelId="{E9B4D4E5-A213-46CC-BDF5-A06745F9FFA5}">
      <dsp:nvSpPr>
        <dsp:cNvPr id="0" name=""/>
        <dsp:cNvSpPr/>
      </dsp:nvSpPr>
      <dsp:spPr>
        <a:xfrm>
          <a:off x="2053083" y="779970"/>
          <a:ext cx="1464096" cy="878458"/>
        </a:xfrm>
        <a:prstGeom prst="roundRect">
          <a:avLst>
            <a:gd name="adj" fmla="val 10000"/>
          </a:avLst>
        </a:prstGeom>
        <a:solidFill>
          <a:srgbClr val="468FB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2. Exécution </a:t>
          </a:r>
        </a:p>
      </dsp:txBody>
      <dsp:txXfrm>
        <a:off x="2078812" y="805699"/>
        <a:ext cx="1412638" cy="827000"/>
      </dsp:txXfrm>
    </dsp:sp>
    <dsp:sp modelId="{3F8A1F79-69EE-4971-A506-126902D5BA3B}">
      <dsp:nvSpPr>
        <dsp:cNvPr id="0" name=""/>
        <dsp:cNvSpPr/>
      </dsp:nvSpPr>
      <dsp:spPr>
        <a:xfrm>
          <a:off x="3663590" y="1037651"/>
          <a:ext cx="310388" cy="3630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dirty="0"/>
        </a:p>
      </dsp:txBody>
      <dsp:txXfrm>
        <a:off x="3663590" y="1110270"/>
        <a:ext cx="217272" cy="217857"/>
      </dsp:txXfrm>
    </dsp:sp>
    <dsp:sp modelId="{688FA2B1-8E1D-4109-9918-617183FC1A00}">
      <dsp:nvSpPr>
        <dsp:cNvPr id="0" name=""/>
        <dsp:cNvSpPr/>
      </dsp:nvSpPr>
      <dsp:spPr>
        <a:xfrm>
          <a:off x="4102819" y="779970"/>
          <a:ext cx="1464096" cy="878458"/>
        </a:xfrm>
        <a:prstGeom prst="roundRect">
          <a:avLst>
            <a:gd name="adj" fmla="val 10000"/>
          </a:avLst>
        </a:prstGeom>
        <a:solidFill>
          <a:srgbClr val="468FB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3. Les rapports</a:t>
          </a:r>
        </a:p>
      </dsp:txBody>
      <dsp:txXfrm>
        <a:off x="4128548" y="805699"/>
        <a:ext cx="1412638" cy="827000"/>
      </dsp:txXfrm>
    </dsp:sp>
    <dsp:sp modelId="{54BC0F71-7542-40BC-8096-5C20ABB00EB9}">
      <dsp:nvSpPr>
        <dsp:cNvPr id="0" name=""/>
        <dsp:cNvSpPr/>
      </dsp:nvSpPr>
      <dsp:spPr>
        <a:xfrm>
          <a:off x="5713325" y="1037651"/>
          <a:ext cx="310388" cy="36309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AU" sz="1400" kern="1200" dirty="0"/>
        </a:p>
      </dsp:txBody>
      <dsp:txXfrm>
        <a:off x="5713325" y="1110270"/>
        <a:ext cx="217272" cy="217857"/>
      </dsp:txXfrm>
    </dsp:sp>
    <dsp:sp modelId="{EE775F46-1FF5-4158-8B01-22CF25A3C797}">
      <dsp:nvSpPr>
        <dsp:cNvPr id="0" name=""/>
        <dsp:cNvSpPr/>
      </dsp:nvSpPr>
      <dsp:spPr>
        <a:xfrm>
          <a:off x="6152554" y="779970"/>
          <a:ext cx="1464096" cy="878458"/>
        </a:xfrm>
        <a:prstGeom prst="roundRect">
          <a:avLst>
            <a:gd name="adj" fmla="val 10000"/>
          </a:avLst>
        </a:prstGeom>
        <a:solidFill>
          <a:srgbClr val="468FB8"/>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a:t>4.     Le suivi</a:t>
          </a:r>
        </a:p>
      </dsp:txBody>
      <dsp:txXfrm>
        <a:off x="6178283" y="805699"/>
        <a:ext cx="1412638" cy="827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1" y="1"/>
            <a:ext cx="2941073" cy="496679"/>
          </a:xfrm>
          <a:prstGeom prst="rect">
            <a:avLst/>
          </a:prstGeom>
          <a:noFill/>
          <a:ln w="9525">
            <a:noFill/>
            <a:miter lim="800000"/>
            <a:headEnd/>
            <a:tailEnd/>
          </a:ln>
          <a:effectLst/>
        </p:spPr>
        <p:txBody>
          <a:bodyPr vert="horz" wrap="square" lIns="90228" tIns="45114" rIns="90228" bIns="45114" numCol="1" anchor="t" anchorCtr="0" compatLnSpc="1">
            <a:prstTxWarp prst="textNoShape">
              <a:avLst/>
            </a:prstTxWarp>
          </a:bodyPr>
          <a:lstStyle>
            <a:lvl1pPr defTabSz="902128">
              <a:defRPr sz="1200"/>
            </a:lvl1pPr>
          </a:lstStyle>
          <a:p>
            <a:pPr>
              <a:defRPr/>
            </a:pPr>
            <a:endParaRPr lang="en-US" dirty="0"/>
          </a:p>
        </p:txBody>
      </p:sp>
      <p:sp>
        <p:nvSpPr>
          <p:cNvPr id="115715" name="Rectangle 3"/>
          <p:cNvSpPr>
            <a:spLocks noGrp="1" noChangeArrowheads="1"/>
          </p:cNvSpPr>
          <p:nvPr>
            <p:ph type="dt" sz="quarter" idx="1"/>
          </p:nvPr>
        </p:nvSpPr>
        <p:spPr bwMode="auto">
          <a:xfrm>
            <a:off x="3845550" y="1"/>
            <a:ext cx="2941072" cy="496679"/>
          </a:xfrm>
          <a:prstGeom prst="rect">
            <a:avLst/>
          </a:prstGeom>
          <a:noFill/>
          <a:ln w="9525">
            <a:noFill/>
            <a:miter lim="800000"/>
            <a:headEnd/>
            <a:tailEnd/>
          </a:ln>
          <a:effectLst/>
        </p:spPr>
        <p:txBody>
          <a:bodyPr vert="horz" wrap="square" lIns="90228" tIns="45114" rIns="90228" bIns="45114" numCol="1" anchor="t" anchorCtr="0" compatLnSpc="1">
            <a:prstTxWarp prst="textNoShape">
              <a:avLst/>
            </a:prstTxWarp>
          </a:bodyPr>
          <a:lstStyle>
            <a:lvl1pPr algn="r" defTabSz="902128">
              <a:defRPr sz="1200"/>
            </a:lvl1pPr>
          </a:lstStyle>
          <a:p>
            <a:pPr>
              <a:defRPr/>
            </a:pPr>
            <a:endParaRPr lang="en-US" dirty="0"/>
          </a:p>
        </p:txBody>
      </p:sp>
      <p:sp>
        <p:nvSpPr>
          <p:cNvPr id="115716" name="Rectangle 4"/>
          <p:cNvSpPr>
            <a:spLocks noGrp="1" noChangeArrowheads="1"/>
          </p:cNvSpPr>
          <p:nvPr>
            <p:ph type="ftr" sz="quarter" idx="2"/>
          </p:nvPr>
        </p:nvSpPr>
        <p:spPr bwMode="auto">
          <a:xfrm>
            <a:off x="1" y="9425102"/>
            <a:ext cx="2941073" cy="496679"/>
          </a:xfrm>
          <a:prstGeom prst="rect">
            <a:avLst/>
          </a:prstGeom>
          <a:noFill/>
          <a:ln w="9525">
            <a:noFill/>
            <a:miter lim="800000"/>
            <a:headEnd/>
            <a:tailEnd/>
          </a:ln>
          <a:effectLst/>
        </p:spPr>
        <p:txBody>
          <a:bodyPr vert="horz" wrap="square" lIns="90228" tIns="45114" rIns="90228" bIns="45114" numCol="1" anchor="b" anchorCtr="0" compatLnSpc="1">
            <a:prstTxWarp prst="textNoShape">
              <a:avLst/>
            </a:prstTxWarp>
          </a:bodyPr>
          <a:lstStyle>
            <a:lvl1pPr defTabSz="902128">
              <a:defRPr sz="1200"/>
            </a:lvl1pPr>
          </a:lstStyle>
          <a:p>
            <a:pPr>
              <a:defRPr/>
            </a:pPr>
            <a:endParaRPr lang="en-US" dirty="0"/>
          </a:p>
        </p:txBody>
      </p:sp>
      <p:sp>
        <p:nvSpPr>
          <p:cNvPr id="115717" name="Rectangle 5"/>
          <p:cNvSpPr>
            <a:spLocks noGrp="1" noChangeArrowheads="1"/>
          </p:cNvSpPr>
          <p:nvPr>
            <p:ph type="sldNum" sz="quarter" idx="3"/>
          </p:nvPr>
        </p:nvSpPr>
        <p:spPr bwMode="auto">
          <a:xfrm>
            <a:off x="3845550" y="9425102"/>
            <a:ext cx="2941072" cy="496679"/>
          </a:xfrm>
          <a:prstGeom prst="rect">
            <a:avLst/>
          </a:prstGeom>
          <a:noFill/>
          <a:ln w="9525">
            <a:noFill/>
            <a:miter lim="800000"/>
            <a:headEnd/>
            <a:tailEnd/>
          </a:ln>
          <a:effectLst/>
        </p:spPr>
        <p:txBody>
          <a:bodyPr vert="horz" wrap="square" lIns="90228" tIns="45114" rIns="90228" bIns="45114" numCol="1" anchor="b" anchorCtr="0" compatLnSpc="1">
            <a:prstTxWarp prst="textNoShape">
              <a:avLst/>
            </a:prstTxWarp>
          </a:bodyPr>
          <a:lstStyle>
            <a:lvl1pPr algn="r" defTabSz="902128">
              <a:defRPr sz="1200"/>
            </a:lvl1pPr>
          </a:lstStyle>
          <a:p>
            <a:pPr>
              <a:defRPr/>
            </a:pPr>
            <a:fld id="{5082368B-F6F3-4998-AE3D-9481FF4154C8}" type="slidenum">
              <a:rPr lang="en-US"/>
              <a:pPr>
                <a:defRPr/>
              </a:pPr>
              <a:t>‹N°›</a:t>
            </a:fld>
            <a:endParaRPr lang="en-US" dirty="0"/>
          </a:p>
        </p:txBody>
      </p:sp>
    </p:spTree>
    <p:extLst>
      <p:ext uri="{BB962C8B-B14F-4D97-AF65-F5344CB8AC3E}">
        <p14:creationId xmlns:p14="http://schemas.microsoft.com/office/powerpoint/2010/main" val="999497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1073" cy="496679"/>
          </a:xfrm>
          <a:prstGeom prst="rect">
            <a:avLst/>
          </a:prstGeom>
          <a:noFill/>
          <a:ln w="9525">
            <a:noFill/>
            <a:miter lim="800000"/>
            <a:headEnd/>
            <a:tailEnd/>
          </a:ln>
        </p:spPr>
        <p:txBody>
          <a:bodyPr vert="horz" wrap="square" lIns="90228" tIns="45114" rIns="90228" bIns="45114" numCol="1" anchor="t" anchorCtr="0" compatLnSpc="1">
            <a:prstTxWarp prst="textNoShape">
              <a:avLst/>
            </a:prstTxWarp>
          </a:bodyPr>
          <a:lstStyle>
            <a:lvl1pPr defTabSz="902128">
              <a:defRPr sz="1200"/>
            </a:lvl1pPr>
          </a:lstStyle>
          <a:p>
            <a:pPr>
              <a:defRPr/>
            </a:pPr>
            <a:endParaRPr lang="en-US" dirty="0"/>
          </a:p>
        </p:txBody>
      </p:sp>
      <p:sp>
        <p:nvSpPr>
          <p:cNvPr id="4099" name="Rectangle 3"/>
          <p:cNvSpPr>
            <a:spLocks noGrp="1" noChangeArrowheads="1"/>
          </p:cNvSpPr>
          <p:nvPr>
            <p:ph type="dt" idx="1"/>
          </p:nvPr>
        </p:nvSpPr>
        <p:spPr bwMode="auto">
          <a:xfrm>
            <a:off x="3847077" y="1"/>
            <a:ext cx="2941073" cy="496679"/>
          </a:xfrm>
          <a:prstGeom prst="rect">
            <a:avLst/>
          </a:prstGeom>
          <a:noFill/>
          <a:ln w="9525">
            <a:noFill/>
            <a:miter lim="800000"/>
            <a:headEnd/>
            <a:tailEnd/>
          </a:ln>
        </p:spPr>
        <p:txBody>
          <a:bodyPr vert="horz" wrap="square" lIns="90228" tIns="45114" rIns="90228" bIns="45114" numCol="1" anchor="t" anchorCtr="0" compatLnSpc="1">
            <a:prstTxWarp prst="textNoShape">
              <a:avLst/>
            </a:prstTxWarp>
          </a:bodyPr>
          <a:lstStyle>
            <a:lvl1pPr algn="r" defTabSz="902128">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87313" y="744538"/>
            <a:ext cx="6613525"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4476" y="4714235"/>
            <a:ext cx="4979199" cy="4465053"/>
          </a:xfrm>
          <a:prstGeom prst="rect">
            <a:avLst/>
          </a:prstGeom>
          <a:noFill/>
          <a:ln w="9525">
            <a:noFill/>
            <a:miter lim="800000"/>
            <a:headEnd/>
            <a:tailEnd/>
          </a:ln>
        </p:spPr>
        <p:txBody>
          <a:bodyPr vert="horz" wrap="square" lIns="90228" tIns="45114" rIns="90228" bIns="45114" numCol="1" anchor="t" anchorCtr="0" compatLnSpc="1">
            <a:prstTxWarp prst="textNoShape">
              <a:avLst/>
            </a:prstTxWarp>
          </a:bodyPr>
          <a:lstStyle/>
          <a:p>
            <a:pPr lvl="0"/>
            <a:r>
              <a:rPr lang="en-US" noProof="0" dirty="0"/>
              <a:t>Notes de l'instructeur</a:t>
            </a:r>
          </a:p>
          <a:p>
            <a:pPr lvl="1"/>
            <a:r>
              <a:rPr lang="en-US" noProof="0" dirty="0"/>
              <a:t>Deuxième niveau</a:t>
            </a:r>
          </a:p>
          <a:p>
            <a:pPr lvl="2"/>
            <a:r>
              <a:rPr lang="en-US" noProof="0" dirty="0"/>
              <a:t>Troisième niveau</a:t>
            </a:r>
          </a:p>
          <a:p>
            <a:pPr lvl="3"/>
            <a:r>
              <a:rPr lang="en-US" noProof="0" dirty="0"/>
              <a:t>Quatrième niveau</a:t>
            </a:r>
          </a:p>
          <a:p>
            <a:pPr lvl="4"/>
            <a:r>
              <a:rPr lang="en-US" noProof="0" dirty="0"/>
              <a:t>Cinquième niveau</a:t>
            </a:r>
          </a:p>
        </p:txBody>
      </p:sp>
      <p:grpSp>
        <p:nvGrpSpPr>
          <p:cNvPr id="13318" name="Group 8"/>
          <p:cNvGrpSpPr>
            <a:grpSpLocks/>
          </p:cNvGrpSpPr>
          <p:nvPr/>
        </p:nvGrpSpPr>
        <p:grpSpPr bwMode="auto">
          <a:xfrm>
            <a:off x="791417" y="4820304"/>
            <a:ext cx="5310738" cy="4020569"/>
            <a:chOff x="433" y="2837"/>
            <a:chExt cx="3563" cy="2448"/>
          </a:xfrm>
        </p:grpSpPr>
        <p:sp>
          <p:nvSpPr>
            <p:cNvPr id="4105" name="Text Box 9"/>
            <p:cNvSpPr txBox="1">
              <a:spLocks noChangeArrowheads="1"/>
            </p:cNvSpPr>
            <p:nvPr/>
          </p:nvSpPr>
          <p:spPr bwMode="auto">
            <a:xfrm>
              <a:off x="433" y="2837"/>
              <a:ext cx="387" cy="160"/>
            </a:xfrm>
            <a:prstGeom prst="rect">
              <a:avLst/>
            </a:prstGeom>
            <a:noFill/>
            <a:ln w="9525" algn="ctr">
              <a:noFill/>
              <a:miter lim="800000"/>
              <a:headEnd/>
              <a:tailEnd/>
            </a:ln>
            <a:effectLst/>
          </p:spPr>
          <p:txBody>
            <a:bodyPr wrap="none" lIns="0" tIns="0" rIns="0" bIns="0">
              <a:spAutoFit/>
            </a:bodyPr>
            <a:lstStyle/>
            <a:p>
              <a:pPr marL="325383" indent="-325383" algn="ctr" defTabSz="866659" eaLnBrk="1" hangingPunct="1">
                <a:lnSpc>
                  <a:spcPct val="90000"/>
                </a:lnSpc>
                <a:defRPr/>
              </a:pPr>
              <a:r>
                <a:rPr lang="en-US" sz="1900" dirty="0">
                  <a:solidFill>
                    <a:schemeClr val="bg2"/>
                  </a:solidFill>
                  <a:latin typeface="Arial Narrow" pitchFamily="34" charset="0"/>
                </a:rPr>
                <a:t>Notes :</a:t>
              </a:r>
            </a:p>
          </p:txBody>
        </p:sp>
        <p:sp>
          <p:nvSpPr>
            <p:cNvPr id="4106" name="Line 10"/>
            <p:cNvSpPr>
              <a:spLocks noChangeShapeType="1"/>
            </p:cNvSpPr>
            <p:nvPr/>
          </p:nvSpPr>
          <p:spPr bwMode="auto">
            <a:xfrm>
              <a:off x="444" y="3077"/>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07" name="Line 11"/>
            <p:cNvSpPr>
              <a:spLocks noChangeShapeType="1"/>
            </p:cNvSpPr>
            <p:nvPr/>
          </p:nvSpPr>
          <p:spPr bwMode="auto">
            <a:xfrm>
              <a:off x="444" y="3297"/>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08" name="Line 12"/>
            <p:cNvSpPr>
              <a:spLocks noChangeShapeType="1"/>
            </p:cNvSpPr>
            <p:nvPr/>
          </p:nvSpPr>
          <p:spPr bwMode="auto">
            <a:xfrm>
              <a:off x="444" y="3518"/>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09" name="Line 13"/>
            <p:cNvSpPr>
              <a:spLocks noChangeShapeType="1"/>
            </p:cNvSpPr>
            <p:nvPr/>
          </p:nvSpPr>
          <p:spPr bwMode="auto">
            <a:xfrm>
              <a:off x="444" y="3739"/>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10" name="Line 14"/>
            <p:cNvSpPr>
              <a:spLocks noChangeShapeType="1"/>
            </p:cNvSpPr>
            <p:nvPr/>
          </p:nvSpPr>
          <p:spPr bwMode="auto">
            <a:xfrm>
              <a:off x="444" y="3960"/>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11" name="Line 15"/>
            <p:cNvSpPr>
              <a:spLocks noChangeShapeType="1"/>
            </p:cNvSpPr>
            <p:nvPr/>
          </p:nvSpPr>
          <p:spPr bwMode="auto">
            <a:xfrm>
              <a:off x="444" y="4181"/>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12" name="Line 16"/>
            <p:cNvSpPr>
              <a:spLocks noChangeShapeType="1"/>
            </p:cNvSpPr>
            <p:nvPr/>
          </p:nvSpPr>
          <p:spPr bwMode="auto">
            <a:xfrm>
              <a:off x="444" y="4401"/>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13" name="Line 17"/>
            <p:cNvSpPr>
              <a:spLocks noChangeShapeType="1"/>
            </p:cNvSpPr>
            <p:nvPr/>
          </p:nvSpPr>
          <p:spPr bwMode="auto">
            <a:xfrm>
              <a:off x="444" y="4622"/>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14" name="Line 18"/>
            <p:cNvSpPr>
              <a:spLocks noChangeShapeType="1"/>
            </p:cNvSpPr>
            <p:nvPr/>
          </p:nvSpPr>
          <p:spPr bwMode="auto">
            <a:xfrm>
              <a:off x="444" y="4843"/>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15" name="Line 19"/>
            <p:cNvSpPr>
              <a:spLocks noChangeShapeType="1"/>
            </p:cNvSpPr>
            <p:nvPr/>
          </p:nvSpPr>
          <p:spPr bwMode="auto">
            <a:xfrm>
              <a:off x="444" y="5064"/>
              <a:ext cx="3552" cy="0"/>
            </a:xfrm>
            <a:prstGeom prst="line">
              <a:avLst/>
            </a:prstGeom>
            <a:noFill/>
            <a:ln w="9525">
              <a:solidFill>
                <a:schemeClr val="bg2"/>
              </a:solidFill>
              <a:round/>
              <a:headEnd/>
              <a:tailEnd/>
            </a:ln>
            <a:effectLst/>
          </p:spPr>
          <p:txBody>
            <a:bodyPr lIns="0" tIns="0" rIns="0" bIns="0"/>
            <a:lstStyle/>
            <a:p>
              <a:pPr>
                <a:defRPr/>
              </a:pPr>
              <a:endParaRPr lang="en-US" dirty="0"/>
            </a:p>
          </p:txBody>
        </p:sp>
        <p:sp>
          <p:nvSpPr>
            <p:cNvPr id="4116" name="Line 20"/>
            <p:cNvSpPr>
              <a:spLocks noChangeShapeType="1"/>
            </p:cNvSpPr>
            <p:nvPr/>
          </p:nvSpPr>
          <p:spPr bwMode="auto">
            <a:xfrm>
              <a:off x="444" y="5285"/>
              <a:ext cx="3552" cy="0"/>
            </a:xfrm>
            <a:prstGeom prst="line">
              <a:avLst/>
            </a:prstGeom>
            <a:noFill/>
            <a:ln w="9525">
              <a:solidFill>
                <a:schemeClr val="bg2"/>
              </a:solidFill>
              <a:round/>
              <a:headEnd/>
              <a:tailEnd/>
            </a:ln>
            <a:effectLst/>
          </p:spPr>
          <p:txBody>
            <a:bodyPr lIns="0" tIns="0" rIns="0" bIns="0"/>
            <a:lstStyle/>
            <a:p>
              <a:pPr>
                <a:defRPr/>
              </a:pPr>
              <a:endParaRPr lang="en-US" dirty="0"/>
            </a:p>
          </p:txBody>
        </p:sp>
      </p:grpSp>
      <p:sp>
        <p:nvSpPr>
          <p:cNvPr id="4119" name="Text Box 23"/>
          <p:cNvSpPr txBox="1">
            <a:spLocks noChangeArrowheads="1"/>
          </p:cNvSpPr>
          <p:nvPr/>
        </p:nvSpPr>
        <p:spPr bwMode="auto">
          <a:xfrm>
            <a:off x="168062" y="9325767"/>
            <a:ext cx="1758533" cy="412857"/>
          </a:xfrm>
          <a:prstGeom prst="rect">
            <a:avLst/>
          </a:prstGeom>
          <a:noFill/>
          <a:ln w="9525">
            <a:noFill/>
            <a:miter lim="800000"/>
            <a:headEnd/>
            <a:tailEnd/>
          </a:ln>
          <a:effectLst/>
        </p:spPr>
        <p:txBody>
          <a:bodyPr lIns="88825" tIns="44412" rIns="88825" bIns="44412">
            <a:spAutoFit/>
          </a:bodyPr>
          <a:lstStyle/>
          <a:p>
            <a:pPr>
              <a:spcBef>
                <a:spcPct val="50000"/>
              </a:spcBef>
              <a:defRPr/>
            </a:pPr>
            <a:r>
              <a:rPr lang="en-US" sz="700" dirty="0">
                <a:latin typeface="Arial" pitchFamily="34" charset="0"/>
                <a:cs typeface="Arial" pitchFamily="34" charset="0"/>
              </a:rPr>
              <a:t>2014 SAI Global Ltd.                                      Tous droits réservés 060214 03-2702 Insman.ppt</a:t>
            </a:r>
          </a:p>
        </p:txBody>
      </p:sp>
      <p:pic>
        <p:nvPicPr>
          <p:cNvPr id="13320" name="Picture 9" descr="Logo"/>
          <p:cNvPicPr>
            <a:picLocks noChangeAspect="1" noChangeArrowheads="1"/>
          </p:cNvPicPr>
          <p:nvPr/>
        </p:nvPicPr>
        <p:blipFill>
          <a:blip r:embed="rId2"/>
          <a:srcRect/>
          <a:stretch>
            <a:fillRect/>
          </a:stretch>
        </p:blipFill>
        <p:spPr bwMode="auto">
          <a:xfrm>
            <a:off x="2586617" y="9244952"/>
            <a:ext cx="1540053" cy="532035"/>
          </a:xfrm>
          <a:prstGeom prst="rect">
            <a:avLst/>
          </a:prstGeom>
          <a:noFill/>
          <a:ln w="9525">
            <a:noFill/>
            <a:miter lim="800000"/>
            <a:headEnd/>
            <a:tailEnd/>
          </a:ln>
        </p:spPr>
      </p:pic>
    </p:spTree>
    <p:extLst>
      <p:ext uri="{BB962C8B-B14F-4D97-AF65-F5344CB8AC3E}">
        <p14:creationId xmlns:p14="http://schemas.microsoft.com/office/powerpoint/2010/main" val="409974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b="1" kern="1200">
        <a:solidFill>
          <a:srgbClr val="FF0000"/>
        </a:solidFill>
        <a:latin typeface="Arial" charset="0"/>
        <a:ea typeface="ヒラギノ角ゴ Pro W3" pitchFamily="124" charset="-128"/>
        <a:cs typeface="+mn-cs"/>
      </a:defRPr>
    </a:lvl1pPr>
    <a:lvl2pPr marL="457200" algn="l" rtl="0" eaLnBrk="0" fontAlgn="base" hangingPunct="0">
      <a:spcBef>
        <a:spcPct val="30000"/>
      </a:spcBef>
      <a:spcAft>
        <a:spcPct val="0"/>
      </a:spcAft>
      <a:defRPr sz="1100" kern="1200">
        <a:solidFill>
          <a:srgbClr val="FF0000"/>
        </a:solidFill>
        <a:latin typeface="Arial" charset="0"/>
        <a:ea typeface="ヒラギノ角ゴ Pro W3" pitchFamily="124" charset="-128"/>
        <a:cs typeface="+mn-cs"/>
      </a:defRPr>
    </a:lvl2pPr>
    <a:lvl3pPr marL="914400" algn="l" rtl="0" eaLnBrk="0" fontAlgn="base" hangingPunct="0">
      <a:spcBef>
        <a:spcPct val="30000"/>
      </a:spcBef>
      <a:spcAft>
        <a:spcPct val="0"/>
      </a:spcAft>
      <a:defRPr sz="1100" kern="1200">
        <a:solidFill>
          <a:srgbClr val="FF0000"/>
        </a:solidFill>
        <a:latin typeface="Arial" charset="0"/>
        <a:ea typeface="ヒラギノ角ゴ Pro W3" pitchFamily="124" charset="-128"/>
        <a:cs typeface="+mn-cs"/>
      </a:defRPr>
    </a:lvl3pPr>
    <a:lvl4pPr marL="1371600" algn="l" rtl="0" eaLnBrk="0" fontAlgn="base" hangingPunct="0">
      <a:spcBef>
        <a:spcPct val="30000"/>
      </a:spcBef>
      <a:spcAft>
        <a:spcPct val="0"/>
      </a:spcAft>
      <a:defRPr sz="1100" kern="1200">
        <a:solidFill>
          <a:srgbClr val="FF0000"/>
        </a:solidFill>
        <a:latin typeface="Arial" charset="0"/>
        <a:ea typeface="ヒラギノ角ゴ Pro W3" pitchFamily="124" charset="-128"/>
        <a:cs typeface="+mn-cs"/>
      </a:defRPr>
    </a:lvl4pPr>
    <a:lvl5pPr marL="1828800" algn="l" rtl="0" eaLnBrk="0" fontAlgn="base" hangingPunct="0">
      <a:spcBef>
        <a:spcPct val="30000"/>
      </a:spcBef>
      <a:spcAft>
        <a:spcPct val="0"/>
      </a:spcAft>
      <a:defRPr sz="1100" kern="1200">
        <a:solidFill>
          <a:srgbClr val="FF0000"/>
        </a:solidFill>
        <a:latin typeface="Arial" charset="0"/>
        <a:ea typeface="ヒラギノ角ゴ Pro W3"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84138" y="766763"/>
            <a:ext cx="6811962" cy="3832225"/>
          </a:xfrm>
          <a:ln/>
        </p:spPr>
      </p:sp>
      <p:sp>
        <p:nvSpPr>
          <p:cNvPr id="155651" name="Notes Placeholder 2"/>
          <p:cNvSpPr>
            <a:spLocks noGrp="1"/>
          </p:cNvSpPr>
          <p:nvPr>
            <p:ph type="body" idx="1"/>
          </p:nvPr>
        </p:nvSpPr>
        <p:spPr>
          <a:noFill/>
          <a:ln/>
        </p:spPr>
        <p:txBody>
          <a:bodyPr/>
          <a:lstStyle/>
          <a:p>
            <a:endParaRPr lang="en-US" dirty="0">
              <a:latin typeface="Arial" pitchFamily="34" charset="0"/>
              <a:ea typeface="ヒラギノ角ゴ Pro W3"/>
            </a:endParaRPr>
          </a:p>
        </p:txBody>
      </p:sp>
      <p:sp>
        <p:nvSpPr>
          <p:cNvPr id="155652" name="Header Placeholder 3"/>
          <p:cNvSpPr>
            <a:spLocks noGrp="1"/>
          </p:cNvSpPr>
          <p:nvPr>
            <p:ph type="hdr" sz="quarter"/>
          </p:nvPr>
        </p:nvSpPr>
        <p:spPr>
          <a:noFill/>
        </p:spPr>
        <p:txBody>
          <a:bodyPr/>
          <a:lstStyle/>
          <a:p>
            <a:pPr defTabSz="927100"/>
            <a:r>
              <a:rPr lang="en-US" dirty="0">
                <a:latin typeface="Arial" pitchFamily="34" charset="0"/>
                <a:ea typeface="ヒラギノ角ゴ Pro W3"/>
                <a:cs typeface="Arial" pitchFamily="34" charset="0"/>
              </a:rPr>
              <a:t>PA07 Principes et applications de l'HACCP pour les fruits et légumes</a:t>
            </a:r>
          </a:p>
        </p:txBody>
      </p:sp>
      <p:sp>
        <p:nvSpPr>
          <p:cNvPr id="155653" name="Date Placeholder 4"/>
          <p:cNvSpPr>
            <a:spLocks noGrp="1"/>
          </p:cNvSpPr>
          <p:nvPr>
            <p:ph type="dt" sz="quarter" idx="1"/>
          </p:nvPr>
        </p:nvSpPr>
        <p:spPr>
          <a:noFill/>
        </p:spPr>
        <p:txBody>
          <a:bodyPr/>
          <a:lstStyle/>
          <a:p>
            <a:pPr defTabSz="927100"/>
            <a:r>
              <a:rPr lang="en-US" dirty="0">
                <a:latin typeface="Arial" pitchFamily="34" charset="0"/>
                <a:ea typeface="ヒラギノ角ゴ Pro W3"/>
                <a:cs typeface="Arial" pitchFamily="34" charset="0"/>
              </a:rPr>
              <a:t>V7</a:t>
            </a:r>
          </a:p>
        </p:txBody>
      </p:sp>
      <p:sp>
        <p:nvSpPr>
          <p:cNvPr id="155654" name="Footer Placeholder 5"/>
          <p:cNvSpPr>
            <a:spLocks noGrp="1"/>
          </p:cNvSpPr>
          <p:nvPr>
            <p:ph type="ftr" sz="quarter" idx="4"/>
          </p:nvPr>
        </p:nvSpPr>
        <p:spPr>
          <a:xfrm>
            <a:off x="1" y="9708463"/>
            <a:ext cx="3026045" cy="511659"/>
          </a:xfrm>
          <a:prstGeom prst="rect">
            <a:avLst/>
          </a:prstGeom>
          <a:noFill/>
        </p:spPr>
        <p:txBody>
          <a:bodyPr/>
          <a:lstStyle/>
          <a:p>
            <a:pPr defTabSz="927100"/>
            <a:r>
              <a:rPr lang="en-US" dirty="0">
                <a:latin typeface="Arial" pitchFamily="34" charset="0"/>
                <a:ea typeface="ヒラギノ角ゴ Pro W3"/>
                <a:cs typeface="Arial" pitchFamily="34" charset="0"/>
              </a:rPr>
              <a:t>Faire progresser la sécurité alimentaire - Copyright</a:t>
            </a:r>
          </a:p>
        </p:txBody>
      </p:sp>
      <p:sp>
        <p:nvSpPr>
          <p:cNvPr id="155655" name="Slide Number Placeholder 6"/>
          <p:cNvSpPr>
            <a:spLocks noGrp="1"/>
          </p:cNvSpPr>
          <p:nvPr>
            <p:ph type="sldNum" sz="quarter" idx="5"/>
          </p:nvPr>
        </p:nvSpPr>
        <p:spPr>
          <a:xfrm>
            <a:off x="3953750" y="9708463"/>
            <a:ext cx="3026045" cy="511659"/>
          </a:xfrm>
          <a:prstGeom prst="rect">
            <a:avLst/>
          </a:prstGeom>
          <a:noFill/>
        </p:spPr>
        <p:txBody>
          <a:bodyPr/>
          <a:lstStyle/>
          <a:p>
            <a:pPr defTabSz="927100"/>
            <a:fld id="{33843B06-B608-45C0-9A5D-B5F764776E72}" type="slidenum">
              <a:rPr lang="en-AU" smtClean="0">
                <a:cs typeface="Arial" pitchFamily="34" charset="0"/>
              </a:rPr>
              <a:t>1</a:t>
            </a:fld>
            <a:endParaRPr lang="en-AU" dirty="0">
              <a:cs typeface="Arial" pitchFamily="34" charset="0"/>
            </a:endParaRPr>
          </a:p>
        </p:txBody>
      </p:sp>
    </p:spTree>
    <p:extLst>
      <p:ext uri="{BB962C8B-B14F-4D97-AF65-F5344CB8AC3E}">
        <p14:creationId xmlns:p14="http://schemas.microsoft.com/office/powerpoint/2010/main" val="5229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AU" dirty="0"/>
          </a:p>
        </p:txBody>
      </p:sp>
      <p:sp>
        <p:nvSpPr>
          <p:cNvPr id="25604" name="Slide Number Placeholder 3"/>
          <p:cNvSpPr>
            <a:spLocks noGrp="1"/>
          </p:cNvSpPr>
          <p:nvPr>
            <p:ph type="sldNum" sz="quarter" idx="5"/>
          </p:nvPr>
        </p:nvSpPr>
        <p:spPr>
          <a:xfrm>
            <a:off x="3881239" y="11396917"/>
            <a:ext cx="2968368" cy="600589"/>
          </a:xfrm>
          <a:prstGeom prst="rect">
            <a:avLst/>
          </a:prstGeom>
          <a:noFill/>
        </p:spPr>
        <p:txBody>
          <a:bodyPr/>
          <a:lstStyle/>
          <a:p>
            <a:pPr eaLnBrk="1" hangingPunct="1"/>
            <a:fld id="{876F91E1-3E9A-4977-BADF-D9B33AEA8010}" type="slidenum">
              <a:rPr lang="en-AU"/>
              <a:t>15</a:t>
            </a:fld>
            <a:endParaRPr lang="en-AU" dirty="0"/>
          </a:p>
        </p:txBody>
      </p:sp>
    </p:spTree>
    <p:extLst>
      <p:ext uri="{BB962C8B-B14F-4D97-AF65-F5344CB8AC3E}">
        <p14:creationId xmlns:p14="http://schemas.microsoft.com/office/powerpoint/2010/main" val="606802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dirty="0"/>
              <a:t>Le formateur doit présenter aux participants le concept de gestion de la </a:t>
            </a:r>
            <a:r>
              <a:rPr lang="en-AU" baseline="0" dirty="0"/>
              <a:t>législation dans le cadre d'un SGSST. Assurez-vous que les participants comprennent qu'ils auditent le système qui gère la législation et NON la législation elle-même (c'est-à-dire que ce cours est basé sur les systèmes et non sur l'audit de conformité). Une activité permet ensuite aux participants d'identifier les clauses de la norme ISO 45001 qui soutiendront l'approche systémique de la GESTION de la conformité.</a:t>
            </a:r>
            <a:endParaRPr lang="en-AU" dirty="0"/>
          </a:p>
          <a:p>
            <a:pPr eaLnBrk="1" hangingPunct="1"/>
            <a:endParaRPr lang="en-AU" dirty="0"/>
          </a:p>
        </p:txBody>
      </p:sp>
      <p:sp>
        <p:nvSpPr>
          <p:cNvPr id="25604" name="Slide Number Placeholder 3"/>
          <p:cNvSpPr>
            <a:spLocks noGrp="1"/>
          </p:cNvSpPr>
          <p:nvPr>
            <p:ph type="sldNum" sz="quarter" idx="5"/>
          </p:nvPr>
        </p:nvSpPr>
        <p:spPr>
          <a:xfrm>
            <a:off x="3881239" y="11396917"/>
            <a:ext cx="2968368" cy="600589"/>
          </a:xfrm>
          <a:prstGeom prst="rect">
            <a:avLst/>
          </a:prstGeom>
          <a:noFill/>
        </p:spPr>
        <p:txBody>
          <a:bodyPr/>
          <a:lstStyle/>
          <a:p>
            <a:pPr eaLnBrk="1" hangingPunct="1"/>
            <a:fld id="{876F91E1-3E9A-4977-BADF-D9B33AEA8010}" type="slidenum">
              <a:rPr lang="en-AU"/>
              <a:t>16</a:t>
            </a:fld>
            <a:endParaRPr lang="en-AU" dirty="0"/>
          </a:p>
        </p:txBody>
      </p:sp>
    </p:spTree>
    <p:extLst>
      <p:ext uri="{BB962C8B-B14F-4D97-AF65-F5344CB8AC3E}">
        <p14:creationId xmlns:p14="http://schemas.microsoft.com/office/powerpoint/2010/main" val="212232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20668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382257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3525" cy="37211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4244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xfrm>
            <a:off x="87313" y="744538"/>
            <a:ext cx="6613525" cy="3721100"/>
          </a:xfrm>
          <a:noFill/>
          <a:ln>
            <a:solidFill>
              <a:srgbClr val="000000"/>
            </a:solidFill>
            <a:miter lim="800000"/>
            <a:headEnd/>
            <a:tailEnd/>
          </a:ln>
        </p:spPr>
      </p:sp>
      <p:sp>
        <p:nvSpPr>
          <p:cNvPr id="268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268292" name="Slide Number Placeholder 3"/>
          <p:cNvSpPr>
            <a:spLocks noGrp="1"/>
          </p:cNvSpPr>
          <p:nvPr>
            <p:ph type="sldNum" sz="quarter" idx="5"/>
          </p:nvPr>
        </p:nvSpPr>
        <p:spPr bwMode="auto">
          <a:xfrm>
            <a:off x="3845047" y="9425568"/>
            <a:ext cx="2941532" cy="496173"/>
          </a:xfrm>
          <a:prstGeom prst="rect">
            <a:avLst/>
          </a:prstGeom>
          <a:noFill/>
          <a:ln>
            <a:miter lim="800000"/>
            <a:headEnd/>
            <a:tailEnd/>
          </a:ln>
        </p:spPr>
        <p:txBody>
          <a:bodyPr wrap="square" numCol="1" anchorCtr="0" compatLnSpc="1">
            <a:prstTxWarp prst="textNoShape">
              <a:avLst/>
            </a:prstTxWarp>
          </a:bodyPr>
          <a:lstStyle/>
          <a:p>
            <a:fld id="{9965A58C-91B3-4BA3-A0D5-B0EC8AE86A6F}" type="slidenum">
              <a:rPr lang="en-AU" smtClean="0">
                <a:latin typeface="Arial" charset="0"/>
                <a:ea typeface="ヒラギノ角ゴ Pro W3" pitchFamily="124" charset="-128"/>
              </a:rPr>
              <a:t>21</a:t>
            </a:fld>
            <a:endParaRPr lang="en-AU" dirty="0">
              <a:latin typeface="Arial" charset="0"/>
              <a:ea typeface="ヒラギノ角ゴ Pro W3" pitchFamily="124" charset="-128"/>
            </a:endParaRPr>
          </a:p>
        </p:txBody>
      </p:sp>
    </p:spTree>
    <p:extLst>
      <p:ext uri="{BB962C8B-B14F-4D97-AF65-F5344CB8AC3E}">
        <p14:creationId xmlns:p14="http://schemas.microsoft.com/office/powerpoint/2010/main" val="3358648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3177090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3491225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204638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50EA098E-D994-44A7-82BA-87219DAFDFF8}"/>
              </a:ext>
            </a:extLst>
          </p:cNvPr>
          <p:cNvSpPr>
            <a:spLocks noGrp="1" noRot="1" noChangeAspect="1" noTextEdit="1"/>
          </p:cNvSpPr>
          <p:nvPr>
            <p:ph type="sldImg"/>
          </p:nvPr>
        </p:nvSpPr>
        <p:spPr bwMode="auto">
          <a:xfrm>
            <a:off x="87313" y="744538"/>
            <a:ext cx="6613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0EBB5EF5-29CD-45DE-9653-C13F330B0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a typeface="ヒラギノ角ゴ Pro W3"/>
              <a:cs typeface="ヒラギノ角ゴ Pro W3"/>
            </a:endParaRPr>
          </a:p>
        </p:txBody>
      </p:sp>
      <p:sp>
        <p:nvSpPr>
          <p:cNvPr id="140292" name="Slide Number Placeholder 3">
            <a:extLst>
              <a:ext uri="{FF2B5EF4-FFF2-40B4-BE49-F238E27FC236}">
                <a16:creationId xmlns:a16="http://schemas.microsoft.com/office/drawing/2014/main" id="{3BB13589-F86B-4705-9385-16DB2730B478}"/>
              </a:ext>
            </a:extLst>
          </p:cNvPr>
          <p:cNvSpPr>
            <a:spLocks noGrp="1"/>
          </p:cNvSpPr>
          <p:nvPr>
            <p:ph type="sldNum" sz="quarter" idx="5"/>
          </p:nvPr>
        </p:nvSpPr>
        <p:spPr bwMode="auto">
          <a:xfrm>
            <a:off x="3948755" y="9704946"/>
            <a:ext cx="3021669" cy="5116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5" tIns="46838" rIns="93675" bIns="46838"/>
          <a:lstStyle>
            <a:lvl1pPr>
              <a:defRPr>
                <a:solidFill>
                  <a:schemeClr val="tx1"/>
                </a:solidFill>
                <a:latin typeface="Arial" panose="020B0604020202020204" pitchFamily="34" charset="0"/>
                <a:ea typeface="ヒラギノ角ゴ Pro W3"/>
                <a:cs typeface="ヒラギノ角ゴ Pro W3"/>
              </a:defRPr>
            </a:lvl1pPr>
            <a:lvl2pPr marL="741363" indent="-284163">
              <a:defRPr>
                <a:solidFill>
                  <a:schemeClr val="tx1"/>
                </a:solidFill>
                <a:latin typeface="Arial" panose="020B0604020202020204" pitchFamily="34" charset="0"/>
                <a:ea typeface="ヒラギノ角ゴ Pro W3"/>
                <a:cs typeface="ヒラギノ角ゴ Pro W3"/>
              </a:defRPr>
            </a:lvl2pPr>
            <a:lvl3pPr marL="1141413" indent="-227013">
              <a:defRPr>
                <a:solidFill>
                  <a:schemeClr val="tx1"/>
                </a:solidFill>
                <a:latin typeface="Arial" panose="020B0604020202020204" pitchFamily="34" charset="0"/>
                <a:ea typeface="ヒラギノ角ゴ Pro W3"/>
                <a:cs typeface="ヒラギノ角ゴ Pro W3"/>
              </a:defRPr>
            </a:lvl3pPr>
            <a:lvl4pPr marL="1598613" indent="-227013">
              <a:defRPr>
                <a:solidFill>
                  <a:schemeClr val="tx1"/>
                </a:solidFill>
                <a:latin typeface="Arial" panose="020B0604020202020204" pitchFamily="34" charset="0"/>
                <a:ea typeface="ヒラギノ角ゴ Pro W3"/>
                <a:cs typeface="ヒラギノ角ゴ Pro W3"/>
              </a:defRPr>
            </a:lvl4pPr>
            <a:lvl5pPr marL="2054225" indent="-227013">
              <a:defRPr>
                <a:solidFill>
                  <a:schemeClr val="tx1"/>
                </a:solidFill>
                <a:latin typeface="Arial" panose="020B0604020202020204" pitchFamily="34" charset="0"/>
                <a:ea typeface="ヒラギノ角ゴ Pro W3"/>
                <a:cs typeface="ヒラギノ角ゴ Pro W3"/>
              </a:defRPr>
            </a:lvl5pPr>
            <a:lvl6pPr marL="2511425" indent="-2270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68625" indent="-2270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5825" indent="-2270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3025" indent="-227013"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fld id="{1E12E4D5-CD19-4A59-97EE-A685F2FDF67D}" type="slidenum">
              <a:rPr lang="en-AU" altLang="en-US" sz="2400" smtClean="0"/>
              <a:t>25</a:t>
            </a:fld>
            <a:endParaRPr lang="en-AU" altLang="en-US" sz="2400" dirty="0"/>
          </a:p>
        </p:txBody>
      </p:sp>
    </p:spTree>
    <p:extLst>
      <p:ext uri="{BB962C8B-B14F-4D97-AF65-F5344CB8AC3E}">
        <p14:creationId xmlns:p14="http://schemas.microsoft.com/office/powerpoint/2010/main" val="288549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4"/>
          <p:cNvSpPr>
            <a:spLocks noGrp="1" noRot="1" noChangeAspect="1" noChangeArrowheads="1" noTextEdit="1"/>
          </p:cNvSpPr>
          <p:nvPr>
            <p:ph type="sldImg"/>
          </p:nvPr>
        </p:nvSpPr>
        <p:spPr>
          <a:xfrm>
            <a:off x="87313" y="744538"/>
            <a:ext cx="6613525" cy="3721100"/>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24335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3525" cy="3721100"/>
          </a:xfrm>
        </p:spPr>
      </p:sp>
      <p:sp>
        <p:nvSpPr>
          <p:cNvPr id="3" name="Notes Placeholder 2"/>
          <p:cNvSpPr>
            <a:spLocks noGrp="1"/>
          </p:cNvSpPr>
          <p:nvPr>
            <p:ph type="body" idx="1"/>
          </p:nvPr>
        </p:nvSpPr>
        <p:spPr/>
        <p:txBody>
          <a:bodyPr>
            <a:normAutofit/>
          </a:bodyPr>
          <a:lstStyle/>
          <a:p>
            <a:r>
              <a:rPr lang="en-US" dirty="0"/>
              <a:t>Au terme de </a:t>
            </a:r>
            <a:r>
              <a:rPr lang="en-US" baseline="0" dirty="0"/>
              <a:t>cette évaluation, </a:t>
            </a:r>
            <a:r>
              <a:rPr lang="en-US" dirty="0"/>
              <a:t>les participants doivent être conscients qu'</a:t>
            </a:r>
            <a:r>
              <a:rPr lang="en-US" baseline="0" dirty="0"/>
              <a:t>un audit des systèmes porte sur les mécanismes d'identification, d'application, d'affectation des ressources, d'évaluation et d'adaptation à l'évolution des obligations légales en matière de conformité. Ils doivent comprendre la différence entre cet audit et l'</a:t>
            </a:r>
            <a:r>
              <a:rPr lang="en-US" baseline="0" dirty="0" err="1"/>
              <a:t>audit de </a:t>
            </a:r>
            <a:r>
              <a:rPr lang="en-US" baseline="0" dirty="0"/>
              <a:t>conformité.</a:t>
            </a:r>
            <a:endParaRPr lang="en-US" dirty="0"/>
          </a:p>
        </p:txBody>
      </p:sp>
    </p:spTree>
    <p:extLst>
      <p:ext uri="{BB962C8B-B14F-4D97-AF65-F5344CB8AC3E}">
        <p14:creationId xmlns:p14="http://schemas.microsoft.com/office/powerpoint/2010/main" val="1533107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3615671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72880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4030968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r>
              <a:rPr lang="en-US" dirty="0"/>
              <a:t>Notes pour le formateur.</a:t>
            </a:r>
            <a:r>
              <a:rPr lang="en-US" baseline="0" dirty="0"/>
              <a:t> Il s'agit d'un premier pas vers la compréhension des principes de l'audit (ISO 19011) et de quelques exemples utiles de la vie réelle.</a:t>
            </a:r>
            <a:endParaRPr lang="en-US" dirty="0"/>
          </a:p>
        </p:txBody>
      </p:sp>
    </p:spTree>
    <p:extLst>
      <p:ext uri="{BB962C8B-B14F-4D97-AF65-F5344CB8AC3E}">
        <p14:creationId xmlns:p14="http://schemas.microsoft.com/office/powerpoint/2010/main" val="3085305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r>
              <a:rPr lang="en-US" dirty="0"/>
              <a:t>En montrant cette diapositive, le formateur doit demander à l'auditeur ce qu'il </a:t>
            </a:r>
            <a:r>
              <a:rPr lang="en-US" baseline="0" dirty="0"/>
              <a:t>doit découvrir (questions).</a:t>
            </a:r>
            <a:endParaRPr lang="en-US" dirty="0"/>
          </a:p>
        </p:txBody>
      </p:sp>
    </p:spTree>
    <p:extLst>
      <p:ext uri="{BB962C8B-B14F-4D97-AF65-F5344CB8AC3E}">
        <p14:creationId xmlns:p14="http://schemas.microsoft.com/office/powerpoint/2010/main" val="4137111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3525" cy="3721100"/>
          </a:xfrm>
        </p:spPr>
      </p:sp>
      <p:sp>
        <p:nvSpPr>
          <p:cNvPr id="3" name="Notes Placeholder 2"/>
          <p:cNvSpPr>
            <a:spLocks noGrp="1"/>
          </p:cNvSpPr>
          <p:nvPr>
            <p:ph type="body" idx="1"/>
          </p:nvPr>
        </p:nvSpPr>
        <p:spPr/>
        <p:txBody>
          <a:bodyPr>
            <a:normAutofit/>
          </a:bodyPr>
          <a:lstStyle/>
          <a:p>
            <a:r>
              <a:rPr lang="en-US" dirty="0"/>
              <a:t>Le formateur </a:t>
            </a:r>
            <a:r>
              <a:rPr lang="en-US" baseline="0" dirty="0"/>
              <a:t>doit récapituler les preuves objectives trouvées et ouvrir une discussion sur d'autres preuves objectives. Les participants doivent être conscients (si ce n'est pas déjà le cas) qu'il n'y a pas d'exigences ISO 45001:2018 ici pour un processus et non pour des informations documentées à conserver.</a:t>
            </a:r>
            <a:endParaRPr lang="en-US" dirty="0"/>
          </a:p>
        </p:txBody>
      </p:sp>
    </p:spTree>
    <p:extLst>
      <p:ext uri="{BB962C8B-B14F-4D97-AF65-F5344CB8AC3E}">
        <p14:creationId xmlns:p14="http://schemas.microsoft.com/office/powerpoint/2010/main" val="4185537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En montrant cette diapositive, le formateur doit demander ce que l'</a:t>
            </a:r>
            <a:r>
              <a:rPr lang="en-US" baseline="0" dirty="0"/>
              <a:t>auditeur doit rechercher en termes d'éléments probants objectifs et ce qu'il doit découvrir (questions).</a:t>
            </a:r>
            <a:endParaRPr lang="en-US" dirty="0"/>
          </a:p>
          <a:p>
            <a:pPr eaLnBrk="1" hangingPunct="1"/>
            <a:endParaRPr lang="en-US" dirty="0"/>
          </a:p>
        </p:txBody>
      </p:sp>
    </p:spTree>
    <p:extLst>
      <p:ext uri="{BB962C8B-B14F-4D97-AF65-F5344CB8AC3E}">
        <p14:creationId xmlns:p14="http://schemas.microsoft.com/office/powerpoint/2010/main" val="10804092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Quels sont les autres éléments que l'</a:t>
            </a:r>
            <a:r>
              <a:rPr lang="en-US" baseline="0" dirty="0"/>
              <a:t>auditeur doit découvrir (questions) ?</a:t>
            </a:r>
            <a:endParaRPr lang="en-US" dirty="0"/>
          </a:p>
          <a:p>
            <a:pPr eaLnBrk="1" hangingPunct="1"/>
            <a:endParaRPr lang="en-US" dirty="0"/>
          </a:p>
        </p:txBody>
      </p:sp>
    </p:spTree>
    <p:extLst>
      <p:ext uri="{BB962C8B-B14F-4D97-AF65-F5344CB8AC3E}">
        <p14:creationId xmlns:p14="http://schemas.microsoft.com/office/powerpoint/2010/main" val="5825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51730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590550" y="882650"/>
            <a:ext cx="7848600" cy="4414838"/>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09572" name="Slide Number Placeholder 3"/>
          <p:cNvSpPr>
            <a:spLocks noGrp="1"/>
          </p:cNvSpPr>
          <p:nvPr>
            <p:ph type="sldNum" sz="quarter" idx="5"/>
          </p:nvPr>
        </p:nvSpPr>
        <p:spPr bwMode="auto">
          <a:xfrm>
            <a:off x="3813621" y="10301533"/>
            <a:ext cx="2914819" cy="542825"/>
          </a:xfrm>
          <a:prstGeom prst="rect">
            <a:avLst/>
          </a:prstGeom>
          <a:noFill/>
          <a:ln>
            <a:miter lim="800000"/>
            <a:headEnd/>
            <a:tailEnd/>
          </a:ln>
        </p:spPr>
        <p:txBody>
          <a:bodyPr/>
          <a:lstStyle/>
          <a:p>
            <a:fld id="{8C95FF1F-9972-47CD-B47B-5249ECB0E5E8}" type="slidenum">
              <a:rPr lang="en-AU" altLang="en-US" smtClean="0">
                <a:ea typeface="ヒラギノ角ゴ Pro W3"/>
              </a:rPr>
              <a:t>4</a:t>
            </a:fld>
            <a:endParaRPr lang="en-AU" altLang="en-US" dirty="0">
              <a:ea typeface="ヒラギノ角ゴ Pro W3"/>
            </a:endParaRPr>
          </a:p>
        </p:txBody>
      </p:sp>
    </p:spTree>
    <p:extLst>
      <p:ext uri="{BB962C8B-B14F-4D97-AF65-F5344CB8AC3E}">
        <p14:creationId xmlns:p14="http://schemas.microsoft.com/office/powerpoint/2010/main" val="1543371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3525" cy="37211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57605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2091400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2945680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3525" cy="37211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20286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4506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3525" cy="37211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717205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3735583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3525" cy="37211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144303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396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590550" y="882650"/>
            <a:ext cx="7848600" cy="4414838"/>
          </a:xfrm>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09572" name="Slide Number Placeholder 3"/>
          <p:cNvSpPr>
            <a:spLocks noGrp="1"/>
          </p:cNvSpPr>
          <p:nvPr>
            <p:ph type="sldNum" sz="quarter" idx="5"/>
          </p:nvPr>
        </p:nvSpPr>
        <p:spPr bwMode="auto">
          <a:xfrm>
            <a:off x="3813621" y="10301533"/>
            <a:ext cx="2914819" cy="542825"/>
          </a:xfrm>
          <a:prstGeom prst="rect">
            <a:avLst/>
          </a:prstGeom>
          <a:noFill/>
          <a:ln>
            <a:miter lim="800000"/>
            <a:headEnd/>
            <a:tailEnd/>
          </a:ln>
        </p:spPr>
        <p:txBody>
          <a:bodyPr/>
          <a:lstStyle/>
          <a:p>
            <a:fld id="{8C95FF1F-9972-47CD-B47B-5249ECB0E5E8}" type="slidenum">
              <a:rPr lang="en-AU" altLang="en-US" smtClean="0">
                <a:ea typeface="ヒラギノ角ゴ Pro W3"/>
              </a:rPr>
              <a:t>5</a:t>
            </a:fld>
            <a:endParaRPr lang="en-AU" altLang="en-US" dirty="0">
              <a:ea typeface="ヒラギノ角ゴ Pro W3"/>
            </a:endParaRPr>
          </a:p>
        </p:txBody>
      </p:sp>
    </p:spTree>
    <p:extLst>
      <p:ext uri="{BB962C8B-B14F-4D97-AF65-F5344CB8AC3E}">
        <p14:creationId xmlns:p14="http://schemas.microsoft.com/office/powerpoint/2010/main" val="364689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84138" y="766763"/>
            <a:ext cx="6811962" cy="3832225"/>
          </a:xfrm>
          <a:ln/>
        </p:spPr>
      </p:sp>
      <p:sp>
        <p:nvSpPr>
          <p:cNvPr id="16387" name="Notes Placeholder 2"/>
          <p:cNvSpPr>
            <a:spLocks noGrp="1"/>
          </p:cNvSpPr>
          <p:nvPr>
            <p:ph type="body" idx="1"/>
          </p:nvPr>
        </p:nvSpPr>
        <p:spPr>
          <a:noFill/>
          <a:ln/>
        </p:spPr>
        <p:txBody>
          <a:bodyPr/>
          <a:lstStyle/>
          <a:p>
            <a:pPr eaLnBrk="1" hangingPunct="1"/>
            <a:endParaRPr lang="en-AU" dirty="0"/>
          </a:p>
        </p:txBody>
      </p:sp>
      <p:sp>
        <p:nvSpPr>
          <p:cNvPr id="16388" name="Slide Number Placeholder 3"/>
          <p:cNvSpPr>
            <a:spLocks noGrp="1"/>
          </p:cNvSpPr>
          <p:nvPr>
            <p:ph type="sldNum" sz="quarter" idx="5"/>
          </p:nvPr>
        </p:nvSpPr>
        <p:spPr>
          <a:xfrm>
            <a:off x="3955041" y="9708415"/>
            <a:ext cx="3024812" cy="511609"/>
          </a:xfrm>
          <a:prstGeom prst="rect">
            <a:avLst/>
          </a:prstGeom>
          <a:noFill/>
        </p:spPr>
        <p:txBody>
          <a:bodyPr/>
          <a:lstStyle/>
          <a:p>
            <a:pPr eaLnBrk="1" hangingPunct="1"/>
            <a:fld id="{2E0CBE9C-C16B-451F-8317-79605C910A56}" type="slidenum">
              <a:rPr lang="en-AU"/>
              <a:t>6</a:t>
            </a:fld>
            <a:endParaRPr lang="en-AU" dirty="0"/>
          </a:p>
        </p:txBody>
      </p:sp>
    </p:spTree>
    <p:extLst>
      <p:ext uri="{BB962C8B-B14F-4D97-AF65-F5344CB8AC3E}">
        <p14:creationId xmlns:p14="http://schemas.microsoft.com/office/powerpoint/2010/main" val="182118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38125" y="831850"/>
            <a:ext cx="7396163" cy="4160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3"/>
          <p:cNvSpPr>
            <a:spLocks noGrp="1"/>
          </p:cNvSpPr>
          <p:nvPr/>
        </p:nvSpPr>
        <p:spPr bwMode="auto">
          <a:xfrm>
            <a:off x="930857" y="4855336"/>
            <a:ext cx="5119711" cy="459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26" tIns="46613" rIns="93226" bIns="46613"/>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endParaRPr lang="en-US" altLang="en-US" sz="1100" dirty="0">
              <a:solidFill>
                <a:srgbClr val="FF0000"/>
              </a:solidFill>
              <a:latin typeface="Arial" charset="0"/>
              <a:ea typeface="ヒラギノ角ゴ Pro W3" pitchFamily="124" charset="-128"/>
            </a:endParaRPr>
          </a:p>
        </p:txBody>
      </p:sp>
      <p:sp>
        <p:nvSpPr>
          <p:cNvPr id="92164" name="Notes Placeholder 4"/>
          <p:cNvSpPr>
            <a:spLocks noGrp="1"/>
          </p:cNvSpPr>
          <p:nvPr/>
        </p:nvSpPr>
        <p:spPr bwMode="auto">
          <a:xfrm>
            <a:off x="698143" y="4855336"/>
            <a:ext cx="5585139" cy="459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19" tIns="47060" rIns="94119" bIns="47060"/>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endParaRPr lang="en-US" altLang="en-US" dirty="0">
              <a:ea typeface="ヒラギノ角ゴ Pro W3" pitchFamily="124" charset="-128"/>
            </a:endParaRPr>
          </a:p>
        </p:txBody>
      </p:sp>
    </p:spTree>
    <p:extLst>
      <p:ext uri="{BB962C8B-B14F-4D97-AF65-F5344CB8AC3E}">
        <p14:creationId xmlns:p14="http://schemas.microsoft.com/office/powerpoint/2010/main" val="99840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272997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92381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87313" y="744538"/>
            <a:ext cx="6613525" cy="3721100"/>
          </a:xfrm>
          <a:ln/>
        </p:spPr>
      </p:sp>
      <p:sp>
        <p:nvSpPr>
          <p:cNvPr id="359427" name="Rectangle 3"/>
          <p:cNvSpPr>
            <a:spLocks noGrp="1" noChangeArrowheads="1"/>
          </p:cNvSpPr>
          <p:nvPr>
            <p:ph type="body" idx="1"/>
          </p:nvPr>
        </p:nvSpPr>
        <p:spPr>
          <a:xfrm>
            <a:off x="680648" y="4714235"/>
            <a:ext cx="5646860" cy="4465053"/>
          </a:xfrm>
          <a:solidFill>
            <a:schemeClr val="bg1"/>
          </a:solidFill>
          <a:ln>
            <a:noFill/>
          </a:ln>
        </p:spPr>
        <p:txBody>
          <a:bodyPr/>
          <a:lstStyle/>
          <a:p>
            <a:pPr eaLnBrk="1" hangingPunct="1"/>
            <a:endParaRPr lang="en-US" dirty="0"/>
          </a:p>
        </p:txBody>
      </p:sp>
    </p:spTree>
    <p:extLst>
      <p:ext uri="{BB962C8B-B14F-4D97-AF65-F5344CB8AC3E}">
        <p14:creationId xmlns:p14="http://schemas.microsoft.com/office/powerpoint/2010/main" val="3224462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AU" sz="3200" dirty="0"/>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F308AA74-728F-4F75-9533-67AEAE4E52FC}" type="slidenum">
              <a:rPr lang="en-US" altLang="en-US"/>
              <a:pPr>
                <a:defRPr/>
              </a:pPr>
              <a:t>‹N°›</a:t>
            </a:fld>
            <a:endParaRPr lang="en-US" altLang="en-US" dirty="0"/>
          </a:p>
        </p:txBody>
      </p:sp>
    </p:spTree>
    <p:custDataLst>
      <p:tags r:id="rId1"/>
    </p:custData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76400"/>
            <a:ext cx="4927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5200" y="1676400"/>
            <a:ext cx="4927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3FB93D30-0256-4990-B0CB-79B9017CF0E3}" type="slidenum">
              <a:rPr lang="en-US"/>
              <a:pPr>
                <a:defRPr/>
              </a:pPr>
              <a:t>‹N°›</a:t>
            </a:fld>
            <a:endParaRPr lang="en-US" dirty="0"/>
          </a:p>
        </p:txBody>
      </p:sp>
    </p:spTree>
    <p:custDataLst>
      <p:tags r:id="rId1"/>
    </p:custDataLst>
    <p:extLst>
      <p:ext uri="{BB962C8B-B14F-4D97-AF65-F5344CB8AC3E}">
        <p14:creationId xmlns:p14="http://schemas.microsoft.com/office/powerpoint/2010/main" val="94734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Slide Number Placeholder 5"/>
          <p:cNvSpPr>
            <a:spLocks noGrp="1"/>
          </p:cNvSpPr>
          <p:nvPr>
            <p:ph type="sldNum" sz="quarter" idx="4"/>
          </p:nvPr>
        </p:nvSpPr>
        <p:spPr>
          <a:xfrm>
            <a:off x="609600" y="6200899"/>
            <a:ext cx="2586181" cy="301756"/>
          </a:xfrm>
          <a:prstGeom prst="rect">
            <a:avLst/>
          </a:prstGeom>
        </p:spPr>
        <p:txBody>
          <a:bodyPr/>
          <a:lstStyle>
            <a:lvl1pPr algn="l">
              <a:defRPr sz="1200">
                <a:solidFill>
                  <a:srgbClr val="5F615D"/>
                </a:solidFill>
                <a:latin typeface="+mj-lt"/>
                <a:cs typeface="Tahoma"/>
              </a:defRPr>
            </a:lvl1pPr>
          </a:lstStyle>
          <a:p>
            <a:fld id="{F622F3A2-0D82-784C-84CE-730C4D0F494C}" type="slidenum">
              <a:rPr lang="en-US" smtClean="0"/>
              <a:pPr/>
              <a:t>‹N°›</a:t>
            </a:fld>
            <a:endParaRPr lang="en-US" dirty="0"/>
          </a:p>
        </p:txBody>
      </p:sp>
    </p:spTree>
    <p:extLst>
      <p:ext uri="{BB962C8B-B14F-4D97-AF65-F5344CB8AC3E}">
        <p14:creationId xmlns:p14="http://schemas.microsoft.com/office/powerpoint/2010/main" val="366940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dirty="0"/>
          </a:p>
        </p:txBody>
      </p:sp>
      <p:sp>
        <p:nvSpPr>
          <p:cNvPr id="3" name="Content Placeholder 2"/>
          <p:cNvSpPr>
            <a:spLocks noGrp="1"/>
          </p:cNvSpPr>
          <p:nvPr>
            <p:ph idx="1"/>
          </p:nvPr>
        </p:nvSpPr>
        <p:spPr>
          <a:xfrm>
            <a:off x="609600" y="1879601"/>
            <a:ext cx="5300133" cy="3937001"/>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Slide Number Placeholder 5"/>
          <p:cNvSpPr>
            <a:spLocks noGrp="1"/>
          </p:cNvSpPr>
          <p:nvPr>
            <p:ph type="sldNum" sz="quarter" idx="4"/>
          </p:nvPr>
        </p:nvSpPr>
        <p:spPr>
          <a:xfrm>
            <a:off x="609600" y="6200899"/>
            <a:ext cx="2586181" cy="301756"/>
          </a:xfrm>
          <a:prstGeom prst="rect">
            <a:avLst/>
          </a:prstGeom>
        </p:spPr>
        <p:txBody>
          <a:bodyPr/>
          <a:lstStyle>
            <a:lvl1pPr algn="l">
              <a:defRPr sz="1200">
                <a:solidFill>
                  <a:srgbClr val="5F615D"/>
                </a:solidFill>
                <a:latin typeface="+mj-lt"/>
                <a:cs typeface="Tahoma"/>
              </a:defRPr>
            </a:lvl1pPr>
          </a:lstStyle>
          <a:p>
            <a:fld id="{F622F3A2-0D82-784C-84CE-730C4D0F494C}" type="slidenum">
              <a:rPr lang="en-US" smtClean="0"/>
              <a:pPr/>
              <a:t>‹N°›</a:t>
            </a:fld>
            <a:endParaRPr lang="en-US" dirty="0"/>
          </a:p>
        </p:txBody>
      </p:sp>
      <p:sp>
        <p:nvSpPr>
          <p:cNvPr id="5" name="Content Placeholder 2"/>
          <p:cNvSpPr>
            <a:spLocks noGrp="1"/>
          </p:cNvSpPr>
          <p:nvPr>
            <p:ph idx="10"/>
          </p:nvPr>
        </p:nvSpPr>
        <p:spPr>
          <a:xfrm>
            <a:off x="6163733" y="1879600"/>
            <a:ext cx="5418667" cy="3937001"/>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58393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609600" y="3320455"/>
            <a:ext cx="5384800" cy="2805709"/>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6197600" y="3320455"/>
            <a:ext cx="5384800" cy="2805709"/>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Slide Number Placeholder 5"/>
          <p:cNvSpPr>
            <a:spLocks noGrp="1"/>
          </p:cNvSpPr>
          <p:nvPr>
            <p:ph type="sldNum" sz="quarter" idx="4"/>
          </p:nvPr>
        </p:nvSpPr>
        <p:spPr>
          <a:xfrm>
            <a:off x="609600" y="6200899"/>
            <a:ext cx="2586181" cy="301756"/>
          </a:xfrm>
          <a:prstGeom prst="rect">
            <a:avLst/>
          </a:prstGeom>
        </p:spPr>
        <p:txBody>
          <a:bodyPr/>
          <a:lstStyle>
            <a:lvl1pPr algn="l">
              <a:defRPr sz="1200">
                <a:solidFill>
                  <a:srgbClr val="5F615D"/>
                </a:solidFill>
                <a:latin typeface="+mj-lt"/>
                <a:cs typeface="Tahoma"/>
              </a:defRPr>
            </a:lvl1pPr>
          </a:lstStyle>
          <a:p>
            <a:fld id="{F622F3A2-0D82-784C-84CE-730C4D0F494C}" type="slidenum">
              <a:rPr lang="en-US" smtClean="0"/>
              <a:pPr/>
              <a:t>‹N°›</a:t>
            </a:fld>
            <a:endParaRPr lang="en-US" dirty="0"/>
          </a:p>
        </p:txBody>
      </p:sp>
      <p:sp>
        <p:nvSpPr>
          <p:cNvPr id="6" name="Text Placeholder 2"/>
          <p:cNvSpPr>
            <a:spLocks noGrp="1"/>
          </p:cNvSpPr>
          <p:nvPr>
            <p:ph idx="10"/>
          </p:nvPr>
        </p:nvSpPr>
        <p:spPr>
          <a:xfrm>
            <a:off x="609600" y="1879601"/>
            <a:ext cx="10972800" cy="1257300"/>
          </a:xfrm>
          <a:prstGeom prst="rect">
            <a:avLst/>
          </a:prstGeom>
        </p:spPr>
        <p:txBody>
          <a:bodyPr vert="horz" lIns="91440" tIns="45720" rIns="91440" bIns="45720" rtlCol="0">
            <a:normAutofit/>
          </a:bodyPr>
          <a:lstStyle/>
          <a:p>
            <a:pPr lvl="0"/>
            <a:endParaRPr lang="en-AU" dirty="0"/>
          </a:p>
        </p:txBody>
      </p:sp>
    </p:spTree>
    <p:extLst>
      <p:ext uri="{BB962C8B-B14F-4D97-AF65-F5344CB8AC3E}">
        <p14:creationId xmlns:p14="http://schemas.microsoft.com/office/powerpoint/2010/main" val="355199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09600" y="6200899"/>
            <a:ext cx="2586181" cy="301756"/>
          </a:xfrm>
          <a:prstGeom prst="rect">
            <a:avLst/>
          </a:prstGeom>
        </p:spPr>
        <p:txBody>
          <a:bodyPr/>
          <a:lstStyle>
            <a:lvl1pPr algn="l">
              <a:defRPr sz="1200">
                <a:solidFill>
                  <a:srgbClr val="5F615D"/>
                </a:solidFill>
                <a:latin typeface="+mj-lt"/>
                <a:cs typeface="Tahoma"/>
              </a:defRPr>
            </a:lvl1pPr>
          </a:lstStyle>
          <a:p>
            <a:fld id="{F622F3A2-0D82-784C-84CE-730C4D0F494C}" type="slidenum">
              <a:rPr lang="en-US" smtClean="0"/>
              <a:pPr/>
              <a:t>‹N°›</a:t>
            </a:fld>
            <a:endParaRPr lang="en-US" dirty="0"/>
          </a:p>
        </p:txBody>
      </p:sp>
      <p:sp>
        <p:nvSpPr>
          <p:cNvPr id="5" name="Title 1"/>
          <p:cNvSpPr>
            <a:spLocks noGrp="1"/>
          </p:cNvSpPr>
          <p:nvPr>
            <p:ph type="title"/>
          </p:nvPr>
        </p:nvSpPr>
        <p:spPr>
          <a:xfrm>
            <a:off x="609600" y="187910"/>
            <a:ext cx="10972800" cy="1143000"/>
          </a:xfrm>
        </p:spPr>
        <p:txBody>
          <a:bodyPr/>
          <a:lstStyle/>
          <a:p>
            <a:r>
              <a:rPr lang="en-AU"/>
              <a:t>Click to edit Master title style</a:t>
            </a:r>
            <a:endParaRPr lang="en-US"/>
          </a:p>
        </p:txBody>
      </p:sp>
      <p:sp>
        <p:nvSpPr>
          <p:cNvPr id="6" name="Content Placeholder 2"/>
          <p:cNvSpPr>
            <a:spLocks noGrp="1"/>
          </p:cNvSpPr>
          <p:nvPr>
            <p:ph sz="half" idx="1"/>
          </p:nvPr>
        </p:nvSpPr>
        <p:spPr>
          <a:xfrm>
            <a:off x="609600" y="1678119"/>
            <a:ext cx="5384800" cy="2805709"/>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Content Placeholder 3"/>
          <p:cNvSpPr>
            <a:spLocks noGrp="1"/>
          </p:cNvSpPr>
          <p:nvPr>
            <p:ph sz="half" idx="2"/>
          </p:nvPr>
        </p:nvSpPr>
        <p:spPr>
          <a:xfrm>
            <a:off x="6197600" y="1678118"/>
            <a:ext cx="5384800" cy="2805709"/>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Text Placeholder 2"/>
          <p:cNvSpPr>
            <a:spLocks noGrp="1"/>
          </p:cNvSpPr>
          <p:nvPr>
            <p:ph idx="10" hasCustomPrompt="1"/>
          </p:nvPr>
        </p:nvSpPr>
        <p:spPr>
          <a:xfrm>
            <a:off x="609600" y="4713712"/>
            <a:ext cx="10972800" cy="1257300"/>
          </a:xfrm>
          <a:prstGeom prst="rect">
            <a:avLst/>
          </a:prstGeom>
        </p:spPr>
        <p:txBody>
          <a:bodyPr vert="horz" lIns="91440" tIns="45720" rIns="91440" bIns="45720" rtlCol="0">
            <a:normAutofit/>
          </a:bodyPr>
          <a:lstStyle>
            <a:lvl1pPr marL="285750" indent="-285750">
              <a:buFont typeface="Arial" charset="0"/>
              <a:buChar char="•"/>
              <a:defRPr sz="1800" baseline="0">
                <a:solidFill>
                  <a:schemeClr val="bg1">
                    <a:lumMod val="50000"/>
                  </a:schemeClr>
                </a:solidFill>
              </a:defRPr>
            </a:lvl1pPr>
          </a:lstStyle>
          <a:p>
            <a:pPr lvl="0"/>
            <a:r>
              <a:rPr lang="en-AU" dirty="0"/>
              <a:t>Click to add text </a:t>
            </a:r>
          </a:p>
        </p:txBody>
      </p:sp>
    </p:spTree>
    <p:extLst>
      <p:ext uri="{BB962C8B-B14F-4D97-AF65-F5344CB8AC3E}">
        <p14:creationId xmlns:p14="http://schemas.microsoft.com/office/powerpoint/2010/main" val="3574444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09600" y="6200899"/>
            <a:ext cx="2586181" cy="301756"/>
          </a:xfrm>
          <a:prstGeom prst="rect">
            <a:avLst/>
          </a:prstGeom>
        </p:spPr>
        <p:txBody>
          <a:bodyPr/>
          <a:lstStyle>
            <a:lvl1pPr algn="l">
              <a:defRPr sz="1200">
                <a:solidFill>
                  <a:srgbClr val="5F615D"/>
                </a:solidFill>
                <a:latin typeface="+mj-lt"/>
                <a:cs typeface="Tahoma"/>
              </a:defRPr>
            </a:lvl1pPr>
          </a:lstStyle>
          <a:p>
            <a:fld id="{F622F3A2-0D82-784C-84CE-730C4D0F494C}" type="slidenum">
              <a:rPr lang="en-US" smtClean="0"/>
              <a:pPr/>
              <a:t>‹N°›</a:t>
            </a:fld>
            <a:endParaRPr lang="en-US" dirty="0"/>
          </a:p>
        </p:txBody>
      </p:sp>
    </p:spTree>
    <p:extLst>
      <p:ext uri="{BB962C8B-B14F-4D97-AF65-F5344CB8AC3E}">
        <p14:creationId xmlns:p14="http://schemas.microsoft.com/office/powerpoint/2010/main" val="174887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90133" y="1549401"/>
            <a:ext cx="6434667" cy="3217863"/>
          </a:xfrm>
          <a:prstGeom prst="rect">
            <a:avLst/>
          </a:prstGeom>
        </p:spPr>
        <p:txBody>
          <a:bodyPr anchor="b"/>
          <a:lstStyle>
            <a:lvl1pPr algn="l">
              <a:defRPr sz="2400" i="1" baseline="0">
                <a:solidFill>
                  <a:schemeClr val="bg1"/>
                </a:solidFill>
                <a:latin typeface="Georgia" charset="0"/>
                <a:ea typeface="Georgia" charset="0"/>
                <a:cs typeface="Georgia" charset="0"/>
              </a:defRPr>
            </a:lvl1pPr>
          </a:lstStyle>
          <a:p>
            <a:r>
              <a:rPr lang="en-US"/>
              <a:t>Click to edit Master title style</a:t>
            </a:r>
            <a:endParaRPr lang="en-US" dirty="0"/>
          </a:p>
        </p:txBody>
      </p:sp>
    </p:spTree>
    <p:extLst>
      <p:ext uri="{BB962C8B-B14F-4D97-AF65-F5344CB8AC3E}">
        <p14:creationId xmlns:p14="http://schemas.microsoft.com/office/powerpoint/2010/main" val="132733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9387" y="660400"/>
            <a:ext cx="10160000" cy="787400"/>
          </a:xfrm>
        </p:spPr>
        <p:txBody>
          <a:bodyPr/>
          <a:lstStyle>
            <a:lvl1pPr>
              <a:defRPr lang="en-US" dirty="0"/>
            </a:lvl1pPr>
          </a:lstStyle>
          <a:p>
            <a:r>
              <a:rPr lang="en-US" dirty="0"/>
              <a:t>Click to edit Master title style</a:t>
            </a:r>
          </a:p>
        </p:txBody>
      </p:sp>
      <p:sp>
        <p:nvSpPr>
          <p:cNvPr id="3" name="Rectangle 6">
            <a:extLst>
              <a:ext uri="{FF2B5EF4-FFF2-40B4-BE49-F238E27FC236}">
                <a16:creationId xmlns:a16="http://schemas.microsoft.com/office/drawing/2014/main" id="{11F5601A-DEE9-434F-BB9B-620C0194DEB7}"/>
              </a:ext>
            </a:extLst>
          </p:cNvPr>
          <p:cNvSpPr>
            <a:spLocks noGrp="1" noChangeArrowheads="1"/>
          </p:cNvSpPr>
          <p:nvPr>
            <p:ph type="sldNum" sz="quarter" idx="10"/>
          </p:nvPr>
        </p:nvSpPr>
        <p:spPr>
          <a:xfrm>
            <a:off x="11176000" y="0"/>
            <a:ext cx="1016000" cy="304800"/>
          </a:xfrm>
          <a:prstGeom prst="rect">
            <a:avLst/>
          </a:prstGeom>
        </p:spPr>
        <p:txBody>
          <a:bodyPr/>
          <a:lstStyle>
            <a:lvl1pPr>
              <a:defRPr/>
            </a:lvl1pPr>
          </a:lstStyle>
          <a:p>
            <a:pPr>
              <a:defRPr/>
            </a:pPr>
            <a:fld id="{2F9673B3-1888-4705-90A8-6FCB1708116D}" type="slidenum">
              <a:rPr lang="en-US" altLang="en-US"/>
              <a:pPr>
                <a:defRPr/>
              </a:pPr>
              <a:t>‹N°›</a:t>
            </a:fld>
            <a:endParaRPr lang="en-US" altLang="en-US" dirty="0"/>
          </a:p>
        </p:txBody>
      </p:sp>
    </p:spTree>
    <p:extLst>
      <p:ext uri="{BB962C8B-B14F-4D97-AF65-F5344CB8AC3E}">
        <p14:creationId xmlns:p14="http://schemas.microsoft.com/office/powerpoint/2010/main" val="16961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5" name="Title 1"/>
          <p:cNvSpPr>
            <a:spLocks noGrp="1"/>
          </p:cNvSpPr>
          <p:nvPr>
            <p:ph type="title"/>
          </p:nvPr>
        </p:nvSpPr>
        <p:spPr>
          <a:xfrm>
            <a:off x="609600" y="187910"/>
            <a:ext cx="10972800" cy="1143000"/>
          </a:xfrm>
          <a:prstGeom prst="rect">
            <a:avLst/>
          </a:prstGeom>
        </p:spPr>
        <p:txBody>
          <a:bodyPr/>
          <a:lstStyle/>
          <a:p>
            <a:r>
              <a:rPr lang="en-AU"/>
              <a:t>Click to edit Master title style</a:t>
            </a:r>
            <a:endParaRPr lang="en-US"/>
          </a:p>
        </p:txBody>
      </p:sp>
      <p:sp>
        <p:nvSpPr>
          <p:cNvPr id="6" name="Content Placeholder 2"/>
          <p:cNvSpPr>
            <a:spLocks noGrp="1"/>
          </p:cNvSpPr>
          <p:nvPr>
            <p:ph sz="half" idx="1"/>
          </p:nvPr>
        </p:nvSpPr>
        <p:spPr>
          <a:xfrm>
            <a:off x="609600" y="1678121"/>
            <a:ext cx="5384800" cy="2805709"/>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Content Placeholder 3"/>
          <p:cNvSpPr>
            <a:spLocks noGrp="1"/>
          </p:cNvSpPr>
          <p:nvPr>
            <p:ph sz="half" idx="2"/>
          </p:nvPr>
        </p:nvSpPr>
        <p:spPr>
          <a:xfrm>
            <a:off x="6197600" y="1678120"/>
            <a:ext cx="5384800" cy="2805709"/>
          </a:xfrm>
        </p:spPr>
        <p:txBody>
          <a:bodyPr>
            <a:normAutofit/>
          </a:bodyPr>
          <a:lstStyle>
            <a:lvl1pPr>
              <a:defRPr sz="1050"/>
            </a:lvl1pPr>
            <a:lvl2pPr>
              <a:defRPr sz="1050"/>
            </a:lvl2pPr>
            <a:lvl3pPr>
              <a:defRPr sz="1050"/>
            </a:lvl3pPr>
            <a:lvl4pPr>
              <a:defRPr sz="1050"/>
            </a:lvl4pPr>
            <a:lvl5pPr>
              <a:defRPr sz="10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Text Placeholder 2"/>
          <p:cNvSpPr>
            <a:spLocks noGrp="1"/>
          </p:cNvSpPr>
          <p:nvPr>
            <p:ph idx="10"/>
          </p:nvPr>
        </p:nvSpPr>
        <p:spPr>
          <a:xfrm>
            <a:off x="609600" y="4713712"/>
            <a:ext cx="10972800" cy="1257300"/>
          </a:xfrm>
          <a:prstGeom prst="rect">
            <a:avLst/>
          </a:prstGeom>
        </p:spPr>
        <p:txBody>
          <a:bodyPr rtlCol="0">
            <a:normAutofit/>
          </a:bodyPr>
          <a:lstStyle>
            <a:lvl1pPr marL="214313" indent="-214313">
              <a:buFont typeface="Arial" charset="0"/>
              <a:buChar char="•"/>
              <a:defRPr sz="1350" baseline="0">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11"/>
          </p:nvPr>
        </p:nvSpPr>
        <p:spPr>
          <a:xfrm>
            <a:off x="9630834" y="-50442"/>
            <a:ext cx="2586567" cy="301625"/>
          </a:xfrm>
        </p:spPr>
        <p:txBody>
          <a:bodyPr/>
          <a:lstStyle>
            <a:lvl1pPr algn="r">
              <a:defRPr sz="900">
                <a:solidFill>
                  <a:srgbClr val="5F615D"/>
                </a:solidFill>
                <a:latin typeface="+mj-lt"/>
                <a:cs typeface="Tahoma"/>
              </a:defRPr>
            </a:lvl1pPr>
          </a:lstStyle>
          <a:p>
            <a:pPr>
              <a:defRPr/>
            </a:pPr>
            <a:fld id="{C9C94E65-1B94-4701-A0E0-B779CAE9B905}" type="slidenum">
              <a:rPr lang="en-US" smtClean="0"/>
              <a:pPr>
                <a:defRPr/>
              </a:pPr>
              <a:t>‹N°›</a:t>
            </a:fld>
            <a:endParaRPr lang="en-US" dirty="0"/>
          </a:p>
        </p:txBody>
      </p:sp>
    </p:spTree>
    <p:extLst>
      <p:ext uri="{BB962C8B-B14F-4D97-AF65-F5344CB8AC3E}">
        <p14:creationId xmlns:p14="http://schemas.microsoft.com/office/powerpoint/2010/main" val="1144015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3" name="Rectangle 6"/>
          <p:cNvSpPr txBox="1">
            <a:spLocks noChangeArrowheads="1"/>
          </p:cNvSpPr>
          <p:nvPr/>
        </p:nvSpPr>
        <p:spPr>
          <a:xfrm>
            <a:off x="11087100" y="71438"/>
            <a:ext cx="1016000" cy="304800"/>
          </a:xfrm>
          <a:prstGeom prst="rect">
            <a:avLst/>
          </a:prstGeom>
          <a:ln/>
        </p:spPr>
        <p:txBody>
          <a:bodyPr/>
          <a:lstStyle>
            <a:lvl1pPr>
              <a:defRPr/>
            </a:lvl1pPr>
          </a:lstStyle>
          <a:p>
            <a:pPr algn="r">
              <a:defRPr/>
            </a:pPr>
            <a:fld id="{2292BE1F-9404-4967-BAD4-9D35BD121701}" type="slidenum">
              <a:rPr lang="en-US" altLang="en-US" sz="1100" smtClean="0">
                <a:solidFill>
                  <a:schemeClr val="bg1"/>
                </a:solidFill>
              </a:rPr>
              <a:pPr algn="r">
                <a:defRPr/>
              </a:pPr>
              <a:t>‹N°›</a:t>
            </a:fld>
            <a:endParaRPr lang="en-US" altLang="en-US" sz="1100" dirty="0">
              <a:solidFill>
                <a:schemeClr val="bg1"/>
              </a:solidFill>
            </a:endParaRPr>
          </a:p>
        </p:txBody>
      </p:sp>
      <p:sp>
        <p:nvSpPr>
          <p:cNvPr id="2" name="Title 1"/>
          <p:cNvSpPr>
            <a:spLocks noGrp="1"/>
          </p:cNvSpPr>
          <p:nvPr>
            <p:ph type="ctrTitle"/>
          </p:nvPr>
        </p:nvSpPr>
        <p:spPr>
          <a:xfrm>
            <a:off x="1490133" y="1549401"/>
            <a:ext cx="6434667" cy="3217863"/>
          </a:xfrm>
          <a:prstGeom prst="rect">
            <a:avLst/>
          </a:prstGeom>
        </p:spPr>
        <p:txBody>
          <a:bodyPr anchor="b"/>
          <a:lstStyle>
            <a:lvl1pPr algn="l">
              <a:defRPr sz="2400" i="1" baseline="0">
                <a:solidFill>
                  <a:schemeClr val="bg1"/>
                </a:solidFill>
                <a:latin typeface="Georgia" charset="0"/>
                <a:ea typeface="Georgia" charset="0"/>
                <a:cs typeface="Georgia" charset="0"/>
              </a:defRPr>
            </a:lvl1pPr>
          </a:lstStyle>
          <a:p>
            <a:r>
              <a:rPr lang="en-US"/>
              <a:t>Click to edit Master title style</a:t>
            </a:r>
            <a:endParaRPr lang="en-US" dirty="0"/>
          </a:p>
        </p:txBody>
      </p:sp>
      <p:sp>
        <p:nvSpPr>
          <p:cNvPr id="4" name="Rectangle 6"/>
          <p:cNvSpPr txBox="1">
            <a:spLocks noChangeArrowheads="1"/>
          </p:cNvSpPr>
          <p:nvPr userDrawn="1"/>
        </p:nvSpPr>
        <p:spPr>
          <a:xfrm>
            <a:off x="11087100" y="71438"/>
            <a:ext cx="1016000" cy="304800"/>
          </a:xfrm>
          <a:prstGeom prst="rect">
            <a:avLst/>
          </a:prstGeom>
          <a:ln/>
        </p:spPr>
        <p:txBody>
          <a:bodyPr/>
          <a:lstStyle>
            <a:lvl1pPr>
              <a:defRPr/>
            </a:lvl1pPr>
          </a:lstStyle>
          <a:p>
            <a:pPr algn="r">
              <a:defRPr/>
            </a:pPr>
            <a:fld id="{2292BE1F-9404-4967-BAD4-9D35BD121701}" type="slidenum">
              <a:rPr lang="en-US" altLang="en-US" sz="1100" smtClean="0">
                <a:solidFill>
                  <a:schemeClr val="bg1"/>
                </a:solidFill>
              </a:rPr>
              <a:pPr algn="r">
                <a:defRPr/>
              </a:pPr>
              <a:t>‹N°›</a:t>
            </a:fld>
            <a:endParaRPr lang="en-US" altLang="en-US" sz="1100" dirty="0">
              <a:solidFill>
                <a:schemeClr val="bg1"/>
              </a:solidFill>
            </a:endParaRPr>
          </a:p>
        </p:txBody>
      </p:sp>
    </p:spTree>
    <p:extLst>
      <p:ext uri="{BB962C8B-B14F-4D97-AF65-F5344CB8AC3E}">
        <p14:creationId xmlns:p14="http://schemas.microsoft.com/office/powerpoint/2010/main" val="353769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D90F229-29FA-4EB9-BA2D-B187D5372F07}" type="slidenum">
              <a:rPr lang="en-US" altLang="en-US"/>
              <a:pPr/>
              <a:t>‹N°›</a:t>
            </a:fld>
            <a:endParaRPr lang="en-US" altLang="en-US" dirty="0"/>
          </a:p>
        </p:txBody>
      </p:sp>
    </p:spTree>
    <p:custDataLst>
      <p:tags r:id="rId1"/>
    </p:custDataLst>
    <p:extLst>
      <p:ext uri="{BB962C8B-B14F-4D97-AF65-F5344CB8AC3E}">
        <p14:creationId xmlns:p14="http://schemas.microsoft.com/office/powerpoint/2010/main" val="308806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AU" dirty="0">
                <a:effectLst/>
              </a:defRPr>
            </a:lvl1pPr>
          </a:lstStyle>
          <a:p>
            <a:r>
              <a:rPr lang="en-US" dirty="0"/>
              <a:t>Click to edit Master title style</a:t>
            </a:r>
            <a:endParaRPr lang="en-AU" dirty="0"/>
          </a:p>
        </p:txBody>
      </p:sp>
      <p:sp>
        <p:nvSpPr>
          <p:cNvPr id="3" name="Content Placeholder 2"/>
          <p:cNvSpPr>
            <a:spLocks noGrp="1"/>
          </p:cNvSpPr>
          <p:nvPr>
            <p:ph idx="1"/>
          </p:nvPr>
        </p:nvSpPr>
        <p:spPr>
          <a:xfrm>
            <a:off x="914400" y="1676400"/>
            <a:ext cx="10058400" cy="4343400"/>
          </a:xfrm>
          <a:prstGeom prst="rect">
            <a:avLst/>
          </a:prstGeom>
        </p:spPr>
        <p:txBody>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F308AA74-728F-4F75-9533-67AEAE4E52FC}" type="slidenum">
              <a:rPr lang="en-US" altLang="en-US"/>
              <a:pPr>
                <a:defRPr/>
              </a:pPr>
              <a:t>‹N°›</a:t>
            </a:fld>
            <a:endParaRPr lang="en-US" altLang="en-US" dirty="0"/>
          </a:p>
        </p:txBody>
      </p:sp>
    </p:spTree>
    <p:custDataLst>
      <p:tags r:id="rId1"/>
    </p:custDataLst>
    <p:extLst>
      <p:ext uri="{BB962C8B-B14F-4D97-AF65-F5344CB8AC3E}">
        <p14:creationId xmlns:p14="http://schemas.microsoft.com/office/powerpoint/2010/main" val="4018101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D90F229-29FA-4EB9-BA2D-B187D5372F07}" type="slidenum">
              <a:rPr lang="en-US" altLang="en-US"/>
              <a:pPr/>
              <a:t>‹N°›</a:t>
            </a:fld>
            <a:endParaRPr lang="en-US" altLang="en-US" dirty="0"/>
          </a:p>
        </p:txBody>
      </p:sp>
      <p:sp>
        <p:nvSpPr>
          <p:cNvPr id="4" name="Rectangle 3">
            <a:extLst>
              <a:ext uri="{FF2B5EF4-FFF2-40B4-BE49-F238E27FC236}">
                <a16:creationId xmlns:a16="http://schemas.microsoft.com/office/drawing/2014/main" id="{52870105-883F-4922-A773-E61322632E24}"/>
              </a:ext>
            </a:extLst>
          </p:cNvPr>
          <p:cNvSpPr>
            <a:spLocks noChangeArrowheads="1"/>
          </p:cNvSpPr>
          <p:nvPr userDrawn="1"/>
        </p:nvSpPr>
        <p:spPr bwMode="auto">
          <a:xfrm>
            <a:off x="0" y="457200"/>
            <a:ext cx="12192000" cy="6400800"/>
          </a:xfrm>
          <a:prstGeom prst="rect">
            <a:avLst/>
          </a:prstGeom>
          <a:solidFill>
            <a:srgbClr val="E8E8E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a:lstStyle>
          <a:p>
            <a:endParaRPr lang="en-AU" altLang="en-US" sz="2400" dirty="0"/>
          </a:p>
        </p:txBody>
      </p:sp>
    </p:spTree>
    <p:custDataLst>
      <p:tags r:id="rId1"/>
    </p:custDataLst>
    <p:extLst>
      <p:ext uri="{BB962C8B-B14F-4D97-AF65-F5344CB8AC3E}">
        <p14:creationId xmlns:p14="http://schemas.microsoft.com/office/powerpoint/2010/main" val="281027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5292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2" name="Picture 14"/>
          <p:cNvPicPr>
            <a:picLocks noChangeAspect="1" noChangeArrowheads="1"/>
          </p:cNvPicPr>
          <p:nvPr userDrawn="1"/>
        </p:nvPicPr>
        <p:blipFill>
          <a:blip r:embed="rId2" cstate="print"/>
          <a:srcRect t="3758" r="4955"/>
          <a:stretch>
            <a:fillRect/>
          </a:stretch>
        </p:blipFill>
        <p:spPr bwMode="auto">
          <a:xfrm>
            <a:off x="1016000" y="914401"/>
            <a:ext cx="9956800" cy="5019675"/>
          </a:xfrm>
          <a:prstGeom prst="rect">
            <a:avLst/>
          </a:prstGeom>
          <a:ln>
            <a:noFill/>
          </a:ln>
          <a:effectLst>
            <a:softEdge rad="112500"/>
          </a:effectLst>
        </p:spPr>
      </p:pic>
      <p:sp>
        <p:nvSpPr>
          <p:cNvPr id="3" name="Rectangle 6"/>
          <p:cNvSpPr>
            <a:spLocks noGrp="1" noChangeArrowheads="1"/>
          </p:cNvSpPr>
          <p:nvPr>
            <p:ph type="sldNum" sz="quarter" idx="10"/>
          </p:nvPr>
        </p:nvSpPr>
        <p:spPr/>
        <p:txBody>
          <a:bodyPr/>
          <a:lstStyle>
            <a:lvl1pPr eaLnBrk="1" hangingPunct="1">
              <a:defRPr/>
            </a:lvl1pPr>
          </a:lstStyle>
          <a:p>
            <a:fld id="{B7A1B952-8CBB-42C7-BB17-361FAFA9D423}" type="slidenum">
              <a:rPr lang="en-US"/>
              <a:pPr/>
              <a:t>‹N°›</a:t>
            </a:fld>
            <a:endParaRPr lang="en-US" dirty="0"/>
          </a:p>
        </p:txBody>
      </p:sp>
    </p:spTree>
    <p:extLst>
      <p:ext uri="{BB962C8B-B14F-4D97-AF65-F5344CB8AC3E}">
        <p14:creationId xmlns:p14="http://schemas.microsoft.com/office/powerpoint/2010/main" val="3858922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0" y="838200"/>
            <a:ext cx="10160000" cy="1397000"/>
          </a:xfrm>
        </p:spPr>
        <p:txBody>
          <a:bodyPr/>
          <a:lstStyle>
            <a:lvl1pPr>
              <a:defRPr sz="2800" b="0">
                <a:solidFill>
                  <a:schemeClr val="bg1"/>
                </a:solidFill>
                <a:effectLst/>
                <a:latin typeface="+mj-lt"/>
              </a:defRPr>
            </a:lvl1pPr>
          </a:lstStyle>
          <a:p>
            <a:r>
              <a:rPr lang="en-US" dirty="0"/>
              <a:t>Module No:</a:t>
            </a:r>
            <a:br>
              <a:rPr lang="en-US" dirty="0"/>
            </a:br>
            <a:r>
              <a:rPr lang="en-US" dirty="0"/>
              <a:t>Title</a:t>
            </a:r>
          </a:p>
        </p:txBody>
      </p:sp>
      <p:sp>
        <p:nvSpPr>
          <p:cNvPr id="3" name="Slide Number Placeholder 2"/>
          <p:cNvSpPr>
            <a:spLocks noGrp="1"/>
          </p:cNvSpPr>
          <p:nvPr>
            <p:ph type="sldNum" sz="quarter" idx="10"/>
          </p:nvPr>
        </p:nvSpPr>
        <p:spPr/>
        <p:txBody>
          <a:bodyPr/>
          <a:lstStyle/>
          <a:p>
            <a:pPr>
              <a:defRPr/>
            </a:pPr>
            <a:fld id="{29F58B78-8978-40B4-BBFD-464040A7FDA1}" type="slidenum">
              <a:rPr lang="en-US" smtClean="0"/>
              <a:pPr>
                <a:defRPr/>
              </a:pPr>
              <a:t>‹N°›</a:t>
            </a:fld>
            <a:endParaRPr lang="en-US" dirty="0"/>
          </a:p>
        </p:txBody>
      </p:sp>
    </p:spTree>
    <p:extLst>
      <p:ext uri="{BB962C8B-B14F-4D97-AF65-F5344CB8AC3E}">
        <p14:creationId xmlns:p14="http://schemas.microsoft.com/office/powerpoint/2010/main" val="1612985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0">
                <a:solidFill>
                  <a:schemeClr val="bg1"/>
                </a:solidFill>
                <a:effectLst/>
              </a:defRPr>
            </a:lvl1p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29F58B78-8978-40B4-BBFD-464040A7FDA1}" type="slidenum">
              <a:rPr lang="en-US" smtClean="0"/>
              <a:pPr>
                <a:defRPr/>
              </a:pPr>
              <a:t>‹N°›</a:t>
            </a:fld>
            <a:endParaRPr lang="en-US" dirty="0"/>
          </a:p>
        </p:txBody>
      </p:sp>
    </p:spTree>
    <p:extLst>
      <p:ext uri="{BB962C8B-B14F-4D97-AF65-F5344CB8AC3E}">
        <p14:creationId xmlns:p14="http://schemas.microsoft.com/office/powerpoint/2010/main" val="232070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D90F229-29FA-4EB9-BA2D-B187D5372F07}" type="slidenum">
              <a:rPr lang="en-US" altLang="en-US"/>
              <a:pPr/>
              <a:t>‹N°›</a:t>
            </a:fld>
            <a:endParaRPr lang="en-US" altLang="en-US" dirty="0"/>
          </a:p>
        </p:txBody>
      </p:sp>
      <p:sp>
        <p:nvSpPr>
          <p:cNvPr id="4" name="Rectangle 3">
            <a:extLst>
              <a:ext uri="{FF2B5EF4-FFF2-40B4-BE49-F238E27FC236}">
                <a16:creationId xmlns:a16="http://schemas.microsoft.com/office/drawing/2014/main" id="{52870105-883F-4922-A773-E61322632E24}"/>
              </a:ext>
            </a:extLst>
          </p:cNvPr>
          <p:cNvSpPr>
            <a:spLocks noChangeArrowheads="1"/>
          </p:cNvSpPr>
          <p:nvPr userDrawn="1"/>
        </p:nvSpPr>
        <p:spPr bwMode="auto">
          <a:xfrm>
            <a:off x="0" y="457200"/>
            <a:ext cx="12192000" cy="6400800"/>
          </a:xfrm>
          <a:prstGeom prst="rect">
            <a:avLst/>
          </a:prstGeom>
          <a:solidFill>
            <a:srgbClr val="E8E8E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kern="1200">
                <a:solidFill>
                  <a:schemeClr val="tx1"/>
                </a:solidFill>
                <a:latin typeface="Arial" panose="020B0604020202020204" pitchFamily="34" charset="0"/>
                <a:ea typeface="ヒラギノ角ゴ Pro W3"/>
                <a:cs typeface="ヒラギノ角ゴ Pro W3"/>
              </a:defRPr>
            </a:lvl9pPr>
          </a:lstStyle>
          <a:p>
            <a:endParaRPr lang="en-AU" altLang="en-US" sz="2400" dirty="0"/>
          </a:p>
        </p:txBody>
      </p:sp>
    </p:spTree>
    <p:custDataLst>
      <p:tags r:id="rId1"/>
    </p:custDataLst>
    <p:extLst>
      <p:ext uri="{BB962C8B-B14F-4D97-AF65-F5344CB8AC3E}">
        <p14:creationId xmlns:p14="http://schemas.microsoft.com/office/powerpoint/2010/main" val="344985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758" r="4955"/>
          <a:stretch>
            <a:fillRect/>
          </a:stretch>
        </p:blipFill>
        <p:spPr bwMode="auto">
          <a:xfrm>
            <a:off x="558800" y="952501"/>
            <a:ext cx="99568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3276600"/>
            <a:ext cx="12192000" cy="1733550"/>
          </a:xfrm>
          <a:prstGeom prst="rect">
            <a:avLst/>
          </a:prstGeom>
          <a:solidFill>
            <a:srgbClr val="C0001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2400" dirty="0">
              <a:solidFill>
                <a:srgbClr val="C00000"/>
              </a:solidFill>
            </a:endParaRPr>
          </a:p>
        </p:txBody>
      </p:sp>
      <p:pic>
        <p:nvPicPr>
          <p:cNvPr id="7" name="Picture 6" descr="C:\Users\Jane\Dropbox\ANNEX STYLE GUIDES\ANNEX 1.3 IQMS an SAI Global Company Logo.jpg"/>
          <p:cNvPicPr/>
          <p:nvPr userDrawn="1"/>
        </p:nvPicPr>
        <p:blipFill>
          <a:blip r:embed="rId3" cstate="print"/>
          <a:srcRect l="2827" t="3238" r="3885"/>
          <a:stretch>
            <a:fillRect/>
          </a:stretch>
        </p:blipFill>
        <p:spPr bwMode="auto">
          <a:xfrm>
            <a:off x="8940800" y="6096000"/>
            <a:ext cx="2844800" cy="609600"/>
          </a:xfrm>
          <a:prstGeom prst="rect">
            <a:avLst/>
          </a:prstGeom>
          <a:noFill/>
          <a:ln w="9525">
            <a:noFill/>
            <a:miter lim="800000"/>
            <a:headEnd/>
            <a:tailEnd/>
          </a:ln>
        </p:spPr>
      </p:pic>
    </p:spTree>
    <p:extLst>
      <p:ext uri="{BB962C8B-B14F-4D97-AF65-F5344CB8AC3E}">
        <p14:creationId xmlns:p14="http://schemas.microsoft.com/office/powerpoint/2010/main" val="9056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5" name="Picture 10" descr="shadow"/>
          <p:cNvPicPr>
            <a:picLocks noChangeAspect="1" noChangeArrowheads="1"/>
          </p:cNvPicPr>
          <p:nvPr userDrawn="1"/>
        </p:nvPicPr>
        <p:blipFill>
          <a:blip r:embed="rId2" cstate="print"/>
          <a:srcRect/>
          <a:stretch>
            <a:fillRect/>
          </a:stretch>
        </p:blipFill>
        <p:spPr bwMode="auto">
          <a:xfrm>
            <a:off x="0" y="381000"/>
            <a:ext cx="12192000" cy="279400"/>
          </a:xfrm>
          <a:prstGeom prst="rect">
            <a:avLst/>
          </a:prstGeom>
          <a:noFill/>
          <a:ln w="9525">
            <a:noFill/>
            <a:miter lim="800000"/>
            <a:headEnd/>
            <a:tailEnd/>
          </a:ln>
        </p:spPr>
      </p:pic>
      <p:sp>
        <p:nvSpPr>
          <p:cNvPr id="6" name="Rectangle 8"/>
          <p:cNvSpPr>
            <a:spLocks noChangeArrowheads="1"/>
          </p:cNvSpPr>
          <p:nvPr userDrawn="1"/>
        </p:nvSpPr>
        <p:spPr bwMode="auto">
          <a:xfrm>
            <a:off x="0" y="0"/>
            <a:ext cx="12192000" cy="457200"/>
          </a:xfrm>
          <a:prstGeom prst="rect">
            <a:avLst/>
          </a:prstGeom>
          <a:solidFill>
            <a:srgbClr val="C00010"/>
          </a:solidFill>
          <a:ln w="9525">
            <a:noFill/>
            <a:miter lim="800000"/>
            <a:headEnd/>
            <a:tailEnd/>
          </a:ln>
        </p:spPr>
        <p:txBody>
          <a:bodyPr wrap="none" anchor="ctr"/>
          <a:lstStyle/>
          <a:p>
            <a:pPr>
              <a:defRPr/>
            </a:pPr>
            <a:endParaRPr lang="en-US" sz="2400" dirty="0">
              <a:solidFill>
                <a:srgbClr val="000000"/>
              </a:solidFill>
            </a:endParaRPr>
          </a:p>
        </p:txBody>
      </p:sp>
      <p:grpSp>
        <p:nvGrpSpPr>
          <p:cNvPr id="2" name="Group 10"/>
          <p:cNvGrpSpPr/>
          <p:nvPr userDrawn="1"/>
        </p:nvGrpSpPr>
        <p:grpSpPr>
          <a:xfrm>
            <a:off x="0" y="3657600"/>
            <a:ext cx="12192000" cy="1733550"/>
            <a:chOff x="0" y="3429000"/>
            <a:chExt cx="9144000" cy="1733550"/>
          </a:xfrm>
        </p:grpSpPr>
        <p:sp>
          <p:nvSpPr>
            <p:cNvPr id="8" name="Rectangle 7"/>
            <p:cNvSpPr/>
            <p:nvPr userDrawn="1"/>
          </p:nvSpPr>
          <p:spPr>
            <a:xfrm>
              <a:off x="0" y="3429000"/>
              <a:ext cx="9144000" cy="1733550"/>
            </a:xfrm>
            <a:prstGeom prst="rect">
              <a:avLst/>
            </a:prstGeom>
            <a:solidFill>
              <a:srgbClr val="C0001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AU" sz="2300" dirty="0">
                <a:solidFill>
                  <a:srgbClr val="C00000"/>
                </a:solidFill>
              </a:endParaRPr>
            </a:p>
          </p:txBody>
        </p:sp>
        <p:sp>
          <p:nvSpPr>
            <p:cNvPr id="9" name="Rectangle 8"/>
            <p:cNvSpPr/>
            <p:nvPr userDrawn="1"/>
          </p:nvSpPr>
          <p:spPr>
            <a:xfrm>
              <a:off x="381000" y="3429000"/>
              <a:ext cx="8763000" cy="1733550"/>
            </a:xfrm>
            <a:prstGeom prst="rect">
              <a:avLst/>
            </a:prstGeom>
            <a:solidFill>
              <a:srgbClr val="C0001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AU" sz="2300" dirty="0">
                <a:solidFill>
                  <a:srgbClr val="C00000"/>
                </a:solidFill>
              </a:endParaRPr>
            </a:p>
          </p:txBody>
        </p:sp>
        <p:sp>
          <p:nvSpPr>
            <p:cNvPr id="10" name="Rectangle 9"/>
            <p:cNvSpPr/>
            <p:nvPr userDrawn="1"/>
          </p:nvSpPr>
          <p:spPr>
            <a:xfrm>
              <a:off x="0" y="3429000"/>
              <a:ext cx="419100" cy="1733550"/>
            </a:xfrm>
            <a:prstGeom prst="rect">
              <a:avLst/>
            </a:prstGeom>
            <a:solidFill>
              <a:srgbClr val="C0001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AU" sz="2300" dirty="0">
                <a:solidFill>
                  <a:srgbClr val="C00000"/>
                </a:solidFill>
              </a:endParaRPr>
            </a:p>
          </p:txBody>
        </p:sp>
      </p:grpSp>
      <p:pic>
        <p:nvPicPr>
          <p:cNvPr id="1026" name="Picture 2" descr="C:\Users\Peter James\Downloads\Misc Images\erm_iso31000_510x220_2.jpg"/>
          <p:cNvPicPr>
            <a:picLocks noChangeAspect="1" noChangeArrowheads="1"/>
          </p:cNvPicPr>
          <p:nvPr userDrawn="1"/>
        </p:nvPicPr>
        <p:blipFill>
          <a:blip r:embed="rId3" cstate="print"/>
          <a:srcRect/>
          <a:stretch>
            <a:fillRect/>
          </a:stretch>
        </p:blipFill>
        <p:spPr bwMode="auto">
          <a:xfrm>
            <a:off x="0" y="1847850"/>
            <a:ext cx="12192000" cy="1809750"/>
          </a:xfrm>
          <a:prstGeom prst="rect">
            <a:avLst/>
          </a:prstGeom>
          <a:noFill/>
        </p:spPr>
      </p:pic>
      <p:cxnSp>
        <p:nvCxnSpPr>
          <p:cNvPr id="11" name="Straight Connector 10"/>
          <p:cNvCxnSpPr/>
          <p:nvPr userDrawn="1"/>
        </p:nvCxnSpPr>
        <p:spPr bwMode="auto">
          <a:xfrm>
            <a:off x="914400" y="6400800"/>
            <a:ext cx="8229600" cy="0"/>
          </a:xfrm>
          <a:prstGeom prst="line">
            <a:avLst/>
          </a:prstGeom>
          <a:solidFill>
            <a:schemeClr val="accent1"/>
          </a:solidFill>
          <a:ln w="9525" cap="flat" cmpd="sng" algn="ctr">
            <a:solidFill>
              <a:srgbClr val="C00000"/>
            </a:solidFill>
            <a:prstDash val="solid"/>
            <a:round/>
            <a:headEnd type="none" w="med" len="med"/>
            <a:tailEnd type="none" w="med" len="med"/>
          </a:ln>
          <a:effectLst/>
        </p:spPr>
      </p:cxnSp>
      <p:pic>
        <p:nvPicPr>
          <p:cNvPr id="12" name="Picture 11" descr="C:\Users\Jane\Dropbox\ANNEX STYLE GUIDES\ANNEX 1.3 IQMS an SAI Global Company Logo.jpg"/>
          <p:cNvPicPr/>
          <p:nvPr userDrawn="1"/>
        </p:nvPicPr>
        <p:blipFill>
          <a:blip r:embed="rId4" cstate="print"/>
          <a:srcRect l="2827" t="3238" r="3885"/>
          <a:stretch>
            <a:fillRect/>
          </a:stretch>
        </p:blipFill>
        <p:spPr bwMode="auto">
          <a:xfrm>
            <a:off x="9245600" y="6172200"/>
            <a:ext cx="2641600" cy="524540"/>
          </a:xfrm>
          <a:prstGeom prst="rect">
            <a:avLst/>
          </a:prstGeom>
          <a:noFill/>
          <a:ln w="9525">
            <a:noFill/>
            <a:miter lim="800000"/>
            <a:headEnd/>
            <a:tailEnd/>
          </a:ln>
        </p:spPr>
      </p:pic>
      <p:sp>
        <p:nvSpPr>
          <p:cNvPr id="13" name="Rectangle 6"/>
          <p:cNvSpPr txBox="1">
            <a:spLocks noChangeArrowheads="1"/>
          </p:cNvSpPr>
          <p:nvPr userDrawn="1"/>
        </p:nvSpPr>
        <p:spPr>
          <a:xfrm>
            <a:off x="11301863" y="54591"/>
            <a:ext cx="812800" cy="304800"/>
          </a:xfrm>
          <a:prstGeom prst="rect">
            <a:avLst/>
          </a:prstGeom>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2BA4DDA-454C-427E-B8D7-CF5F08C36253}" type="slidenum">
              <a:rPr kumimoji="0" lang="en-US" altLang="en-US" sz="1200" b="0" i="0" u="none" strike="noStrike" kern="1200" cap="none" spc="0" normalizeH="0" baseline="0" noProof="0" smtClean="0">
                <a:ln>
                  <a:noFill/>
                </a:ln>
                <a:solidFill>
                  <a:schemeClr val="bg1"/>
                </a:solidFill>
                <a:effectLst/>
                <a:uLnTx/>
                <a:uFillTx/>
                <a:latin typeface="Arial" charset="0"/>
                <a:ea typeface="ヒラギノ角ゴ Pro W3"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altLang="en-US" sz="1200" b="0" i="0" u="none" strike="noStrike" kern="1200" cap="none" spc="0" normalizeH="0" baseline="0" noProof="0" dirty="0">
              <a:ln>
                <a:noFill/>
              </a:ln>
              <a:solidFill>
                <a:schemeClr val="bg1"/>
              </a:solidFill>
              <a:effectLst/>
              <a:uLnTx/>
              <a:uFillTx/>
              <a:latin typeface="Arial" charset="0"/>
              <a:ea typeface="ヒラギノ角ゴ Pro W3" pitchFamily="124" charset="-128"/>
              <a:cs typeface="+mn-cs"/>
            </a:endParaRPr>
          </a:p>
        </p:txBody>
      </p:sp>
    </p:spTree>
    <p:extLst>
      <p:ext uri="{BB962C8B-B14F-4D97-AF65-F5344CB8AC3E}">
        <p14:creationId xmlns:p14="http://schemas.microsoft.com/office/powerpoint/2010/main" val="136314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3" name="Rectangle 6"/>
          <p:cNvSpPr txBox="1">
            <a:spLocks noChangeArrowheads="1"/>
          </p:cNvSpPr>
          <p:nvPr/>
        </p:nvSpPr>
        <p:spPr>
          <a:xfrm>
            <a:off x="11087100" y="71438"/>
            <a:ext cx="1016000" cy="304800"/>
          </a:xfrm>
          <a:prstGeom prst="rect">
            <a:avLst/>
          </a:prstGeom>
          <a:ln/>
        </p:spPr>
        <p:txBody>
          <a:bodyPr/>
          <a:lstStyle>
            <a:lvl1pPr>
              <a:defRPr/>
            </a:lvl1pPr>
          </a:lstStyle>
          <a:p>
            <a:pPr algn="r">
              <a:defRPr/>
            </a:pPr>
            <a:fld id="{2292BE1F-9404-4967-BAD4-9D35BD121701}" type="slidenum">
              <a:rPr lang="en-US" altLang="en-US" sz="1100" smtClean="0">
                <a:solidFill>
                  <a:schemeClr val="bg1"/>
                </a:solidFill>
              </a:rPr>
              <a:pPr algn="r">
                <a:defRPr/>
              </a:pPr>
              <a:t>‹N°›</a:t>
            </a:fld>
            <a:endParaRPr lang="en-US" altLang="en-US" sz="1100" dirty="0">
              <a:solidFill>
                <a:schemeClr val="bg1"/>
              </a:solidFill>
            </a:endParaRPr>
          </a:p>
        </p:txBody>
      </p:sp>
      <p:sp>
        <p:nvSpPr>
          <p:cNvPr id="2" name="Title 1"/>
          <p:cNvSpPr>
            <a:spLocks noGrp="1"/>
          </p:cNvSpPr>
          <p:nvPr>
            <p:ph type="ctrTitle"/>
          </p:nvPr>
        </p:nvSpPr>
        <p:spPr>
          <a:xfrm>
            <a:off x="1490133" y="1549401"/>
            <a:ext cx="6434667" cy="3217863"/>
          </a:xfrm>
          <a:prstGeom prst="rect">
            <a:avLst/>
          </a:prstGeom>
        </p:spPr>
        <p:txBody>
          <a:bodyPr anchor="b"/>
          <a:lstStyle>
            <a:lvl1pPr algn="l">
              <a:defRPr sz="2400" i="1" baseline="0">
                <a:solidFill>
                  <a:schemeClr val="bg1"/>
                </a:solidFill>
                <a:latin typeface="Georgia" charset="0"/>
                <a:ea typeface="Georgia" charset="0"/>
                <a:cs typeface="Georgia" charset="0"/>
              </a:defRPr>
            </a:lvl1pPr>
          </a:lstStyle>
          <a:p>
            <a:r>
              <a:rPr lang="en-US"/>
              <a:t>Click to edit Master title style</a:t>
            </a:r>
            <a:endParaRPr lang="en-US" dirty="0"/>
          </a:p>
        </p:txBody>
      </p:sp>
      <p:sp>
        <p:nvSpPr>
          <p:cNvPr id="4" name="Rectangle 6"/>
          <p:cNvSpPr txBox="1">
            <a:spLocks noChangeArrowheads="1"/>
          </p:cNvSpPr>
          <p:nvPr userDrawn="1"/>
        </p:nvSpPr>
        <p:spPr>
          <a:xfrm>
            <a:off x="11087100" y="71438"/>
            <a:ext cx="1016000" cy="304800"/>
          </a:xfrm>
          <a:prstGeom prst="rect">
            <a:avLst/>
          </a:prstGeom>
          <a:ln/>
        </p:spPr>
        <p:txBody>
          <a:bodyPr/>
          <a:lstStyle>
            <a:lvl1pPr>
              <a:defRPr/>
            </a:lvl1pPr>
          </a:lstStyle>
          <a:p>
            <a:pPr algn="r">
              <a:defRPr/>
            </a:pPr>
            <a:fld id="{2292BE1F-9404-4967-BAD4-9D35BD121701}" type="slidenum">
              <a:rPr lang="en-US" altLang="en-US" sz="1100" smtClean="0">
                <a:solidFill>
                  <a:schemeClr val="bg1"/>
                </a:solidFill>
              </a:rPr>
              <a:pPr algn="r">
                <a:defRPr/>
              </a:pPr>
              <a:t>‹N°›</a:t>
            </a:fld>
            <a:endParaRPr lang="en-US" altLang="en-US" sz="1100" dirty="0">
              <a:solidFill>
                <a:schemeClr val="bg1"/>
              </a:solidFill>
            </a:endParaRPr>
          </a:p>
        </p:txBody>
      </p:sp>
    </p:spTree>
    <p:extLst>
      <p:ext uri="{BB962C8B-B14F-4D97-AF65-F5344CB8AC3E}">
        <p14:creationId xmlns:p14="http://schemas.microsoft.com/office/powerpoint/2010/main" val="357499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pic>
        <p:nvPicPr>
          <p:cNvPr id="4" name="Picture 14"/>
          <p:cNvPicPr>
            <a:picLocks noChangeAspect="1" noChangeArrowheads="1"/>
          </p:cNvPicPr>
          <p:nvPr/>
        </p:nvPicPr>
        <p:blipFill>
          <a:blip r:embed="rId2" cstate="print"/>
          <a:srcRect t="3758" r="4955"/>
          <a:stretch>
            <a:fillRect/>
          </a:stretch>
        </p:blipFill>
        <p:spPr bwMode="auto">
          <a:xfrm>
            <a:off x="558800" y="952501"/>
            <a:ext cx="9956800" cy="5019675"/>
          </a:xfrm>
          <a:prstGeom prst="rect">
            <a:avLst/>
          </a:prstGeom>
          <a:noFill/>
          <a:ln w="9525">
            <a:noFill/>
            <a:miter lim="800000"/>
            <a:headEnd/>
            <a:tailEnd/>
          </a:ln>
        </p:spPr>
      </p:pic>
      <p:sp>
        <p:nvSpPr>
          <p:cNvPr id="5" name="Rectangle 4"/>
          <p:cNvSpPr/>
          <p:nvPr/>
        </p:nvSpPr>
        <p:spPr>
          <a:xfrm>
            <a:off x="0" y="3270250"/>
            <a:ext cx="12192000" cy="1733550"/>
          </a:xfrm>
          <a:prstGeom prst="rect">
            <a:avLst/>
          </a:prstGeom>
          <a:solidFill>
            <a:srgbClr val="C0001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AU" sz="2300" dirty="0">
              <a:solidFill>
                <a:srgbClr val="FFFFFF"/>
              </a:solidFill>
            </a:endParaRPr>
          </a:p>
        </p:txBody>
      </p:sp>
      <p:sp>
        <p:nvSpPr>
          <p:cNvPr id="6" name="Rectangle 5"/>
          <p:cNvSpPr/>
          <p:nvPr/>
        </p:nvSpPr>
        <p:spPr>
          <a:xfrm>
            <a:off x="10515600" y="3260725"/>
            <a:ext cx="1676400" cy="1733550"/>
          </a:xfrm>
          <a:prstGeom prst="rect">
            <a:avLst/>
          </a:prstGeom>
          <a:solidFill>
            <a:srgbClr val="C0001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AU" sz="2300" dirty="0">
              <a:solidFill>
                <a:srgbClr val="FFFFFF"/>
              </a:solidFill>
            </a:endParaRPr>
          </a:p>
        </p:txBody>
      </p:sp>
      <p:sp>
        <p:nvSpPr>
          <p:cNvPr id="7" name="Rectangle 6"/>
          <p:cNvSpPr/>
          <p:nvPr/>
        </p:nvSpPr>
        <p:spPr>
          <a:xfrm>
            <a:off x="0" y="3270250"/>
            <a:ext cx="558800" cy="1733550"/>
          </a:xfrm>
          <a:prstGeom prst="rect">
            <a:avLst/>
          </a:prstGeom>
          <a:solidFill>
            <a:srgbClr val="C00010">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AU" sz="2300" dirty="0">
              <a:solidFill>
                <a:srgbClr val="FFFFFF"/>
              </a:solidFill>
            </a:endParaRPr>
          </a:p>
        </p:txBody>
      </p:sp>
      <p:pic>
        <p:nvPicPr>
          <p:cNvPr id="10" name="Picture 13" descr="Description: saig-rgb"/>
          <p:cNvPicPr>
            <a:picLocks noChangeAspect="1" noChangeArrowheads="1"/>
          </p:cNvPicPr>
          <p:nvPr/>
        </p:nvPicPr>
        <p:blipFill>
          <a:blip r:embed="rId3" cstate="print"/>
          <a:srcRect b="14188"/>
          <a:stretch>
            <a:fillRect/>
          </a:stretch>
        </p:blipFill>
        <p:spPr bwMode="auto">
          <a:xfrm>
            <a:off x="558800" y="312738"/>
            <a:ext cx="3031067" cy="361950"/>
          </a:xfrm>
          <a:prstGeom prst="rect">
            <a:avLst/>
          </a:prstGeom>
          <a:noFill/>
          <a:ln w="9525">
            <a:noFill/>
            <a:miter lim="800000"/>
            <a:headEnd/>
            <a:tailEnd/>
          </a:ln>
        </p:spPr>
      </p:pic>
      <p:sp>
        <p:nvSpPr>
          <p:cNvPr id="8" name="Rectangle 3"/>
          <p:cNvSpPr>
            <a:spLocks noGrp="1" noChangeArrowheads="1"/>
          </p:cNvSpPr>
          <p:nvPr>
            <p:ph type="subTitle" idx="1"/>
          </p:nvPr>
        </p:nvSpPr>
        <p:spPr>
          <a:xfrm>
            <a:off x="647702" y="4248151"/>
            <a:ext cx="9867901" cy="402746"/>
          </a:xfrm>
        </p:spPr>
        <p:txBody>
          <a:bodyPr>
            <a:spAutoFit/>
          </a:bodyPr>
          <a:lstStyle>
            <a:lvl1pPr>
              <a:lnSpc>
                <a:spcPts val="2400"/>
              </a:lnSpc>
              <a:spcAft>
                <a:spcPct val="0"/>
              </a:spcAft>
              <a:defRPr sz="1700" b="1">
                <a:solidFill>
                  <a:schemeClr val="bg1"/>
                </a:solidFill>
              </a:defRPr>
            </a:lvl1pPr>
          </a:lstStyle>
          <a:p>
            <a:r>
              <a:rPr lang="en-US"/>
              <a:t>Click to edit Master subtitle style</a:t>
            </a:r>
            <a:endParaRPr lang="en-AU"/>
          </a:p>
        </p:txBody>
      </p:sp>
      <p:sp>
        <p:nvSpPr>
          <p:cNvPr id="12" name="Rectangle 2"/>
          <p:cNvSpPr>
            <a:spLocks noGrp="1" noChangeArrowheads="1"/>
          </p:cNvSpPr>
          <p:nvPr>
            <p:ph type="ctrTitle"/>
          </p:nvPr>
        </p:nvSpPr>
        <p:spPr>
          <a:xfrm>
            <a:off x="647702" y="3422652"/>
            <a:ext cx="9867901" cy="949325"/>
          </a:xfrm>
          <a:prstGeom prst="rect">
            <a:avLst/>
          </a:prstGeom>
        </p:spPr>
        <p:txBody>
          <a:bodyPr/>
          <a:lstStyle>
            <a:lvl1pPr>
              <a:lnSpc>
                <a:spcPts val="4999"/>
              </a:lnSpc>
              <a:defRPr sz="5000">
                <a:solidFill>
                  <a:schemeClr val="bg1"/>
                </a:solidFill>
              </a:defRPr>
            </a:lvl1pPr>
          </a:lstStyle>
          <a:p>
            <a:r>
              <a:rPr lang="en-US" dirty="0"/>
              <a:t>Click to edit Master title style</a:t>
            </a:r>
            <a:endParaRPr lang="en-AU" dirty="0"/>
          </a:p>
        </p:txBody>
      </p:sp>
      <p:sp>
        <p:nvSpPr>
          <p:cNvPr id="11" name="Rectangle 4"/>
          <p:cNvSpPr>
            <a:spLocks noGrp="1" noChangeArrowheads="1"/>
          </p:cNvSpPr>
          <p:nvPr>
            <p:ph type="dt" sz="half" idx="10"/>
          </p:nvPr>
        </p:nvSpPr>
        <p:spPr bwMode="auto">
          <a:xfrm>
            <a:off x="647701" y="4556125"/>
            <a:ext cx="9867900" cy="304800"/>
          </a:xfrm>
          <a:prstGeom prst="rect">
            <a:avLst/>
          </a:prstGeom>
          <a:ln>
            <a:miter lim="800000"/>
            <a:headEnd/>
            <a:tailEnd/>
          </a:ln>
        </p:spPr>
        <p:txBody>
          <a:bodyPr vert="horz" wrap="square" lIns="0" tIns="0" rIns="0" bIns="0" numCol="1" anchor="t" anchorCtr="0" compatLnSpc="1">
            <a:prstTxWarp prst="textNoShape">
              <a:avLst/>
            </a:prstTxWarp>
            <a:spAutoFit/>
          </a:bodyPr>
          <a:lstStyle>
            <a:lvl1pPr eaLnBrk="0" hangingPunct="0">
              <a:lnSpc>
                <a:spcPts val="2400"/>
              </a:lnSpc>
              <a:defRPr sz="2300">
                <a:solidFill>
                  <a:srgbClr val="FFFFFF"/>
                </a:solidFill>
                <a:latin typeface="Arial" charset="0"/>
                <a:ea typeface="ヒラギノ角ゴ Pro W3" pitchFamily="124" charset="-128"/>
                <a:cs typeface="ヒラギノ角ゴ Pro W3"/>
              </a:defRPr>
            </a:lvl1pPr>
          </a:lstStyle>
          <a:p>
            <a:pPr>
              <a:defRPr/>
            </a:pPr>
            <a:endParaRPr lang="en-AU" dirty="0"/>
          </a:p>
        </p:txBody>
      </p:sp>
    </p:spTree>
    <p:extLst>
      <p:ext uri="{BB962C8B-B14F-4D97-AF65-F5344CB8AC3E}">
        <p14:creationId xmlns:p14="http://schemas.microsoft.com/office/powerpoint/2010/main" val="114708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2" name="Picture 14"/>
          <p:cNvPicPr>
            <a:picLocks noChangeAspect="1" noChangeArrowheads="1"/>
          </p:cNvPicPr>
          <p:nvPr userDrawn="1"/>
        </p:nvPicPr>
        <p:blipFill>
          <a:blip r:embed="rId2" cstate="print"/>
          <a:srcRect t="3758" r="4955"/>
          <a:stretch>
            <a:fillRect/>
          </a:stretch>
        </p:blipFill>
        <p:spPr bwMode="auto">
          <a:xfrm>
            <a:off x="1016000" y="914401"/>
            <a:ext cx="9956800" cy="5019675"/>
          </a:xfrm>
          <a:prstGeom prst="rect">
            <a:avLst/>
          </a:prstGeom>
          <a:ln>
            <a:noFill/>
          </a:ln>
          <a:effectLst>
            <a:softEdge rad="112500"/>
          </a:effectLst>
        </p:spPr>
      </p:pic>
      <p:sp>
        <p:nvSpPr>
          <p:cNvPr id="3" name="Rectangle 6"/>
          <p:cNvSpPr>
            <a:spLocks noGrp="1" noChangeArrowheads="1"/>
          </p:cNvSpPr>
          <p:nvPr>
            <p:ph type="sldNum" sz="quarter" idx="10"/>
          </p:nvPr>
        </p:nvSpPr>
        <p:spPr/>
        <p:txBody>
          <a:bodyPr/>
          <a:lstStyle>
            <a:lvl1pPr eaLnBrk="1" hangingPunct="1">
              <a:defRPr/>
            </a:lvl1pPr>
          </a:lstStyle>
          <a:p>
            <a:fld id="{B7A1B952-8CBB-42C7-BB17-361FAFA9D423}" type="slidenum">
              <a:rPr lang="en-US"/>
              <a:pPr/>
              <a:t>‹N°›</a:t>
            </a:fld>
            <a:endParaRPr lang="en-US" dirty="0"/>
          </a:p>
        </p:txBody>
      </p:sp>
    </p:spTree>
    <p:extLst>
      <p:ext uri="{BB962C8B-B14F-4D97-AF65-F5344CB8AC3E}">
        <p14:creationId xmlns:p14="http://schemas.microsoft.com/office/powerpoint/2010/main" val="329392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9FFD641-885B-4882-9B1E-1EDD727D1571}" type="slidenum">
              <a:rPr lang="en-AU" smtClean="0"/>
              <a:t>‹N°›</a:t>
            </a:fld>
            <a:endParaRPr lang="en-AU" dirty="0"/>
          </a:p>
        </p:txBody>
      </p:sp>
    </p:spTree>
    <p:extLst>
      <p:ext uri="{BB962C8B-B14F-4D97-AF65-F5344CB8AC3E}">
        <p14:creationId xmlns:p14="http://schemas.microsoft.com/office/powerpoint/2010/main" val="197081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2.jpg"/><Relationship Id="rId4" Type="http://schemas.openxmlformats.org/officeDocument/2006/relationships/slideLayout" Target="../slideLayouts/slideLayout2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914400" y="1676400"/>
            <a:ext cx="10058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Cliquez pour modifier les styles de texte du Master</a:t>
            </a:r>
          </a:p>
          <a:p>
            <a:pPr lvl="1"/>
            <a:r>
              <a:rPr lang="en-US" altLang="en-US" dirty="0"/>
              <a:t>Deuxième niveau</a:t>
            </a:r>
          </a:p>
          <a:p>
            <a:pPr lvl="2"/>
            <a:r>
              <a:rPr lang="en-US" altLang="en-US" dirty="0"/>
              <a:t>Troisième niveau</a:t>
            </a:r>
          </a:p>
          <a:p>
            <a:pPr lvl="3"/>
            <a:r>
              <a:rPr lang="en-US" altLang="en-US" dirty="0"/>
              <a:t>Quatrième niveau</a:t>
            </a:r>
          </a:p>
          <a:p>
            <a:pPr lvl="4"/>
            <a:r>
              <a:rPr lang="en-US" altLang="en-US" dirty="0"/>
              <a:t>Cinquième niveau</a:t>
            </a:r>
          </a:p>
        </p:txBody>
      </p:sp>
      <p:sp>
        <p:nvSpPr>
          <p:cNvPr id="1030" name="Rectangle 6"/>
          <p:cNvSpPr>
            <a:spLocks noGrp="1" noChangeArrowheads="1"/>
          </p:cNvSpPr>
          <p:nvPr>
            <p:ph type="sldNum" sz="quarter" idx="4"/>
          </p:nvPr>
        </p:nvSpPr>
        <p:spPr bwMode="auto">
          <a:xfrm>
            <a:off x="11176000" y="0"/>
            <a:ext cx="1016000" cy="304800"/>
          </a:xfrm>
          <a:prstGeom prst="rect">
            <a:avLst/>
          </a:prstGeom>
          <a:noFill/>
          <a:ln w="9525">
            <a:noFill/>
            <a:miter lim="800000"/>
            <a:headEnd/>
            <a:tailEnd/>
          </a:ln>
        </p:spPr>
        <p:txBody>
          <a:bodyPr vert="horz" wrap="square" lIns="91440" tIns="0" rIns="0" bIns="0" numCol="1" anchor="t" anchorCtr="0" compatLnSpc="1">
            <a:prstTxWarp prst="textNoShape">
              <a:avLst/>
            </a:prstTxWarp>
          </a:bodyPr>
          <a:lstStyle>
            <a:lvl1pPr algn="r">
              <a:defRPr sz="1200">
                <a:solidFill>
                  <a:schemeClr val="bg1"/>
                </a:solidFill>
                <a:latin typeface="Arial" pitchFamily="34" charset="0"/>
                <a:ea typeface="ヒラギノ角ゴ Pro W3" charset="-128"/>
              </a:defRPr>
            </a:lvl1pPr>
          </a:lstStyle>
          <a:p>
            <a:pPr>
              <a:defRPr/>
            </a:pPr>
            <a:fld id="{29F58B78-8978-40B4-BBFD-464040A7FDA1}" type="slidenum">
              <a:rPr lang="en-US" smtClean="0"/>
              <a:t>‹N°›</a:t>
            </a:fld>
            <a:endParaRPr lang="en-US" dirty="0"/>
          </a:p>
        </p:txBody>
      </p:sp>
      <p:sp>
        <p:nvSpPr>
          <p:cNvPr id="12" name="Slide Number Placeholder 1"/>
          <p:cNvSpPr txBox="1">
            <a:spLocks/>
          </p:cNvSpPr>
          <p:nvPr userDrawn="1"/>
        </p:nvSpPr>
        <p:spPr>
          <a:xfrm>
            <a:off x="11087100" y="71438"/>
            <a:ext cx="1016000" cy="304800"/>
          </a:xfrm>
          <a:prstGeom prst="rect">
            <a:avLst/>
          </a:prstGeom>
          <a:noFill/>
        </p:spPr>
        <p:txBody>
          <a:bodyPr/>
          <a:lstStyle>
            <a:defPPr>
              <a:defRPr lang="en-US"/>
            </a:defPPr>
            <a:lvl1pPr algn="r" rtl="0" eaLnBrk="0" fontAlgn="base" hangingPunct="0">
              <a:spcBef>
                <a:spcPct val="0"/>
              </a:spcBef>
              <a:spcAft>
                <a:spcPct val="0"/>
              </a:spcAft>
              <a:defRPr sz="1100" kern="1200">
                <a:solidFill>
                  <a:schemeClr val="bg1"/>
                </a:solidFill>
                <a:latin typeface="Arial" charset="0"/>
                <a:ea typeface="ヒラギノ角ゴ Pro W3"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24" charset="-128"/>
                <a:cs typeface="+mn-cs"/>
              </a:defRPr>
            </a:lvl5pPr>
            <a:lvl6pPr marL="2286000" algn="l" defTabSz="914400" rtl="0" eaLnBrk="1" latinLnBrk="0" hangingPunct="1">
              <a:defRPr sz="2400" kern="1200">
                <a:solidFill>
                  <a:schemeClr val="tx1"/>
                </a:solidFill>
                <a:latin typeface="Arial" charset="0"/>
                <a:ea typeface="ヒラギノ角ゴ Pro W3" pitchFamily="124" charset="-128"/>
                <a:cs typeface="+mn-cs"/>
              </a:defRPr>
            </a:lvl6pPr>
            <a:lvl7pPr marL="2743200" algn="l" defTabSz="914400" rtl="0" eaLnBrk="1" latinLnBrk="0" hangingPunct="1">
              <a:defRPr sz="2400" kern="1200">
                <a:solidFill>
                  <a:schemeClr val="tx1"/>
                </a:solidFill>
                <a:latin typeface="Arial" charset="0"/>
                <a:ea typeface="ヒラギノ角ゴ Pro W3" pitchFamily="124" charset="-128"/>
                <a:cs typeface="+mn-cs"/>
              </a:defRPr>
            </a:lvl7pPr>
            <a:lvl8pPr marL="3200400" algn="l" defTabSz="914400" rtl="0" eaLnBrk="1" latinLnBrk="0" hangingPunct="1">
              <a:defRPr sz="2400" kern="1200">
                <a:solidFill>
                  <a:schemeClr val="tx1"/>
                </a:solidFill>
                <a:latin typeface="Arial" charset="0"/>
                <a:ea typeface="ヒラギノ角ゴ Pro W3" pitchFamily="124" charset="-128"/>
                <a:cs typeface="+mn-cs"/>
              </a:defRPr>
            </a:lvl8pPr>
            <a:lvl9pPr marL="3657600" algn="l" defTabSz="914400" rtl="0" eaLnBrk="1" latinLnBrk="0" hangingPunct="1">
              <a:defRPr sz="2400" kern="1200">
                <a:solidFill>
                  <a:schemeClr val="tx1"/>
                </a:solidFill>
                <a:latin typeface="Arial" charset="0"/>
                <a:ea typeface="ヒラギノ角ゴ Pro W3" pitchFamily="124" charset="-128"/>
                <a:cs typeface="+mn-cs"/>
              </a:defRPr>
            </a:lvl9pPr>
          </a:lstStyle>
          <a:p>
            <a:pPr>
              <a:defRPr/>
            </a:pPr>
            <a:fld id="{29F58B78-8978-40B4-BBFD-464040A7FDA1}" type="slidenum">
              <a:rPr lang="en-US" sz="1100" smtClean="0"/>
              <a:t>‹N°›</a:t>
            </a:fld>
            <a:endParaRPr lang="en-US" sz="1100" dirty="0"/>
          </a:p>
        </p:txBody>
      </p:sp>
      <p:sp>
        <p:nvSpPr>
          <p:cNvPr id="13" name="Rectangle 12">
            <a:extLst>
              <a:ext uri="{FF2B5EF4-FFF2-40B4-BE49-F238E27FC236}">
                <a16:creationId xmlns:a16="http://schemas.microsoft.com/office/drawing/2014/main" id="{3C094B88-4CC6-4FA0-A974-2F87D02E4DEA}"/>
              </a:ext>
            </a:extLst>
          </p:cNvPr>
          <p:cNvSpPr/>
          <p:nvPr userDrawn="1"/>
        </p:nvSpPr>
        <p:spPr>
          <a:xfrm>
            <a:off x="0" y="0"/>
            <a:ext cx="12192000" cy="90963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sz="3600" b="1" dirty="0">
              <a:solidFill>
                <a:schemeClr val="bg1">
                  <a:lumMod val="50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EDED0AF-7B01-4DAC-B111-ED0C6204E81F}"/>
              </a:ext>
            </a:extLst>
          </p:cNvPr>
          <p:cNvPicPr>
            <a:picLocks/>
          </p:cNvPicPr>
          <p:nvPr userDrawn="1"/>
        </p:nvPicPr>
        <p:blipFill>
          <a:blip r:embed="rId13"/>
          <a:stretch>
            <a:fillRect/>
          </a:stretch>
        </p:blipFill>
        <p:spPr>
          <a:xfrm>
            <a:off x="-2" y="6771736"/>
            <a:ext cx="12192001" cy="86264"/>
          </a:xfrm>
          <a:prstGeom prst="rect">
            <a:avLst/>
          </a:prstGeom>
        </p:spPr>
      </p:pic>
      <p:pic>
        <p:nvPicPr>
          <p:cNvPr id="15" name="Picture 14">
            <a:extLst>
              <a:ext uri="{FF2B5EF4-FFF2-40B4-BE49-F238E27FC236}">
                <a16:creationId xmlns:a16="http://schemas.microsoft.com/office/drawing/2014/main" id="{176BA1E1-176A-49EA-BEF8-FA1EACF6512D}"/>
              </a:ext>
            </a:extLst>
          </p:cNvPr>
          <p:cNvPicPr>
            <a:picLocks noChangeAspect="1"/>
          </p:cNvPicPr>
          <p:nvPr userDrawn="1"/>
        </p:nvPicPr>
        <p:blipFill>
          <a:blip r:embed="rId14"/>
          <a:stretch>
            <a:fillRect/>
          </a:stretch>
        </p:blipFill>
        <p:spPr>
          <a:xfrm>
            <a:off x="9995122" y="6276824"/>
            <a:ext cx="1758240" cy="333740"/>
          </a:xfrm>
          <a:prstGeom prst="rect">
            <a:avLst/>
          </a:prstGeom>
        </p:spPr>
      </p:pic>
      <p:sp>
        <p:nvSpPr>
          <p:cNvPr id="2" name="Rectangle 2"/>
          <p:cNvSpPr>
            <a:spLocks noGrp="1" noChangeArrowheads="1"/>
          </p:cNvSpPr>
          <p:nvPr>
            <p:ph type="title"/>
          </p:nvPr>
        </p:nvSpPr>
        <p:spPr bwMode="auto">
          <a:xfrm>
            <a:off x="882650" y="104503"/>
            <a:ext cx="10160000" cy="78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
        <p:nvSpPr>
          <p:cNvPr id="3" name="TextBox 2"/>
          <p:cNvSpPr txBox="1"/>
          <p:nvPr userDrawn="1"/>
        </p:nvSpPr>
        <p:spPr>
          <a:xfrm>
            <a:off x="11353800" y="43190"/>
            <a:ext cx="749300" cy="261610"/>
          </a:xfrm>
          <a:prstGeom prst="rect">
            <a:avLst/>
          </a:prstGeom>
          <a:noFill/>
        </p:spPr>
        <p:txBody>
          <a:bodyPr wrap="square" rtlCol="0">
            <a:spAutoFit/>
          </a:bodyPr>
          <a:lstStyle/>
          <a:p>
            <a:pPr algn="r"/>
            <a:fld id="{F261101A-8BC7-104A-B697-427C98F32F87}" type="slidenum">
              <a:rPr lang="en-US" sz="1100" smtClean="0">
                <a:solidFill>
                  <a:schemeClr val="tx1">
                    <a:lumMod val="75000"/>
                    <a:lumOff val="25000"/>
                  </a:schemeClr>
                </a:solidFill>
              </a:rPr>
              <a:t>‹N°›</a:t>
            </a:fld>
            <a:endParaRPr lang="en-US" sz="1100" dirty="0">
              <a:solidFill>
                <a:schemeClr val="tx1">
                  <a:lumMod val="75000"/>
                  <a:lumOff val="25000"/>
                </a:schemeClr>
              </a:solidFill>
            </a:endParaRPr>
          </a:p>
        </p:txBody>
      </p:sp>
    </p:spTree>
    <p:custDataLst>
      <p:tags r:id="rId12"/>
    </p:custDataLst>
  </p:cSld>
  <p:clrMap bg1="lt1" tx1="dk1" bg2="lt2" tx2="dk2" accent1="accent1" accent2="accent2" accent3="accent3" accent4="accent4" accent5="accent5" accent6="accent6" hlink="hlink" folHlink="folHlink"/>
  <p:sldLayoutIdLst>
    <p:sldLayoutId id="2147484050" r:id="rId1"/>
    <p:sldLayoutId id="2147484051" r:id="rId2"/>
    <p:sldLayoutId id="2147484073" r:id="rId3"/>
    <p:sldLayoutId id="2147484031" r:id="rId4"/>
    <p:sldLayoutId id="2147483988" r:id="rId5"/>
    <p:sldLayoutId id="2147484079" r:id="rId6"/>
    <p:sldLayoutId id="2147484080" r:id="rId7"/>
    <p:sldLayoutId id="2147484083" r:id="rId8"/>
    <p:sldLayoutId id="2147484086" r:id="rId9"/>
    <p:sldLayoutId id="2147484089" r:id="rId10"/>
  </p:sldLayoutIdLst>
  <p:hf hdr="0" ftr="0" dt="0"/>
  <p:txStyles>
    <p:titleStyle>
      <a:lvl1pPr algn="l" rtl="0" eaLnBrk="1" fontAlgn="base" hangingPunct="1">
        <a:lnSpc>
          <a:spcPct val="90000"/>
        </a:lnSpc>
        <a:spcBef>
          <a:spcPct val="0"/>
        </a:spcBef>
        <a:spcAft>
          <a:spcPct val="0"/>
        </a:spcAft>
        <a:defRPr lang="en-US" altLang="en-US" sz="3200" b="1" dirty="0">
          <a:solidFill>
            <a:schemeClr val="tx1">
              <a:lumMod val="75000"/>
              <a:lumOff val="25000"/>
            </a:schemeClr>
          </a:solidFill>
          <a:effectLst/>
          <a:latin typeface="+mj-lt"/>
          <a:ea typeface="Century" charset="0"/>
          <a:cs typeface="Century" charset="0"/>
        </a:defRPr>
      </a:lvl1pPr>
      <a:lvl2pPr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cs typeface="ヒラギノ角ゴ Pro W3"/>
        </a:defRPr>
      </a:lvl2pPr>
      <a:lvl3pPr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cs typeface="ヒラギノ角ゴ Pro W3"/>
        </a:defRPr>
      </a:lvl3pPr>
      <a:lvl4pPr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cs typeface="ヒラギノ角ゴ Pro W3"/>
        </a:defRPr>
      </a:lvl4pPr>
      <a:lvl5pPr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cs typeface="ヒラギノ角ゴ Pro W3"/>
        </a:defRPr>
      </a:lvl5pPr>
      <a:lvl6pPr marL="457200"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defRPr>
      </a:lvl6pPr>
      <a:lvl7pPr marL="914400"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defRPr>
      </a:lvl7pPr>
      <a:lvl8pPr marL="1371600"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defRPr>
      </a:lvl8pPr>
      <a:lvl9pPr marL="1828800"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defRPr>
      </a:lvl9pPr>
    </p:titleStyle>
    <p:bodyStyle>
      <a:lvl1pPr marL="457200" indent="-457200" algn="l" rtl="0" eaLnBrk="1" fontAlgn="base" hangingPunct="1">
        <a:spcBef>
          <a:spcPts val="600"/>
        </a:spcBef>
        <a:spcAft>
          <a:spcPts val="600"/>
        </a:spcAft>
        <a:buClr>
          <a:schemeClr val="tx1">
            <a:lumMod val="75000"/>
            <a:lumOff val="25000"/>
          </a:schemeClr>
        </a:buClr>
        <a:buChar char="•"/>
        <a:defRPr sz="2400">
          <a:solidFill>
            <a:schemeClr val="tx1"/>
          </a:solidFill>
          <a:latin typeface="+mn-lt"/>
          <a:ea typeface="Century" charset="0"/>
          <a:cs typeface="Century" charset="0"/>
        </a:defRPr>
      </a:lvl1pPr>
      <a:lvl2pPr marL="1333500" indent="-533400" algn="l" rtl="0" eaLnBrk="1" fontAlgn="base" hangingPunct="1">
        <a:spcBef>
          <a:spcPts val="600"/>
        </a:spcBef>
        <a:spcAft>
          <a:spcPts val="600"/>
        </a:spcAft>
        <a:buClr>
          <a:schemeClr val="tx1">
            <a:lumMod val="75000"/>
            <a:lumOff val="25000"/>
          </a:schemeClr>
        </a:buClr>
        <a:buFont typeface="Arial" charset="0"/>
        <a:buChar char="–"/>
        <a:defRPr sz="2200">
          <a:solidFill>
            <a:schemeClr val="tx1"/>
          </a:solidFill>
          <a:latin typeface="+mn-lt"/>
          <a:ea typeface="Century" charset="0"/>
          <a:cs typeface="Century" charset="0"/>
        </a:defRPr>
      </a:lvl2pPr>
      <a:lvl3pPr marL="1905000" indent="-457200" algn="l" rtl="0" eaLnBrk="1" fontAlgn="base" hangingPunct="1">
        <a:spcBef>
          <a:spcPts val="600"/>
        </a:spcBef>
        <a:spcAft>
          <a:spcPts val="600"/>
        </a:spcAft>
        <a:buClr>
          <a:schemeClr val="tx1">
            <a:lumMod val="75000"/>
            <a:lumOff val="25000"/>
          </a:schemeClr>
        </a:buClr>
        <a:buChar char="•"/>
        <a:defRPr sz="2100">
          <a:solidFill>
            <a:schemeClr val="tx1"/>
          </a:solidFill>
          <a:latin typeface="+mn-lt"/>
          <a:ea typeface="Century" charset="0"/>
          <a:cs typeface="Century" charset="0"/>
        </a:defRPr>
      </a:lvl3pPr>
      <a:lvl4pPr marL="2400300" indent="-381000" algn="l" rtl="0" eaLnBrk="1" fontAlgn="base" hangingPunct="1">
        <a:spcBef>
          <a:spcPts val="600"/>
        </a:spcBef>
        <a:spcAft>
          <a:spcPts val="600"/>
        </a:spcAft>
        <a:buClr>
          <a:schemeClr val="tx1">
            <a:lumMod val="75000"/>
            <a:lumOff val="25000"/>
          </a:schemeClr>
        </a:buClr>
        <a:buChar char="•"/>
        <a:defRPr sz="2100">
          <a:solidFill>
            <a:schemeClr val="tx1"/>
          </a:solidFill>
          <a:latin typeface="+mn-lt"/>
          <a:ea typeface="Century" charset="0"/>
          <a:cs typeface="Century" charset="0"/>
        </a:defRPr>
      </a:lvl4pPr>
      <a:lvl5pPr marL="2895600" indent="-381000" algn="l" rtl="0" eaLnBrk="1" fontAlgn="base" hangingPunct="1">
        <a:spcBef>
          <a:spcPts val="600"/>
        </a:spcBef>
        <a:spcAft>
          <a:spcPts val="600"/>
        </a:spcAft>
        <a:buClr>
          <a:schemeClr val="tx1">
            <a:lumMod val="75000"/>
            <a:lumOff val="25000"/>
          </a:schemeClr>
        </a:buClr>
        <a:buChar char="•"/>
        <a:defRPr sz="2100">
          <a:solidFill>
            <a:schemeClr val="tx1"/>
          </a:solidFill>
          <a:latin typeface="+mn-lt"/>
          <a:ea typeface="Century" charset="0"/>
          <a:cs typeface="Century" charset="0"/>
        </a:defRPr>
      </a:lvl5pPr>
      <a:lvl6pPr marL="3352800" indent="-381000" algn="l" rtl="0" eaLnBrk="1" fontAlgn="base" hangingPunct="1">
        <a:spcBef>
          <a:spcPct val="20000"/>
        </a:spcBef>
        <a:spcAft>
          <a:spcPct val="0"/>
        </a:spcAft>
        <a:buClr>
          <a:srgbClr val="C00010"/>
        </a:buClr>
        <a:buChar char="•"/>
        <a:defRPr sz="2100">
          <a:solidFill>
            <a:schemeClr val="tx1"/>
          </a:solidFill>
          <a:latin typeface="+mn-lt"/>
          <a:ea typeface="+mn-ea"/>
        </a:defRPr>
      </a:lvl6pPr>
      <a:lvl7pPr marL="3810000" indent="-381000" algn="l" rtl="0" eaLnBrk="1" fontAlgn="base" hangingPunct="1">
        <a:spcBef>
          <a:spcPct val="20000"/>
        </a:spcBef>
        <a:spcAft>
          <a:spcPct val="0"/>
        </a:spcAft>
        <a:buClr>
          <a:srgbClr val="C00010"/>
        </a:buClr>
        <a:buChar char="•"/>
        <a:defRPr sz="2100">
          <a:solidFill>
            <a:schemeClr val="tx1"/>
          </a:solidFill>
          <a:latin typeface="+mn-lt"/>
          <a:ea typeface="+mn-ea"/>
        </a:defRPr>
      </a:lvl7pPr>
      <a:lvl8pPr marL="4267200" indent="-381000" algn="l" rtl="0" eaLnBrk="1" fontAlgn="base" hangingPunct="1">
        <a:spcBef>
          <a:spcPct val="20000"/>
        </a:spcBef>
        <a:spcAft>
          <a:spcPct val="0"/>
        </a:spcAft>
        <a:buClr>
          <a:srgbClr val="C00010"/>
        </a:buClr>
        <a:buChar char="•"/>
        <a:defRPr sz="2100">
          <a:solidFill>
            <a:schemeClr val="tx1"/>
          </a:solidFill>
          <a:latin typeface="+mn-lt"/>
          <a:ea typeface="+mn-ea"/>
        </a:defRPr>
      </a:lvl8pPr>
      <a:lvl9pPr marL="4724400" indent="-381000" algn="l" rtl="0" eaLnBrk="1" fontAlgn="base" hangingPunct="1">
        <a:spcBef>
          <a:spcPct val="20000"/>
        </a:spcBef>
        <a:spcAft>
          <a:spcPct val="0"/>
        </a:spcAft>
        <a:buClr>
          <a:srgbClr val="C00010"/>
        </a:buClr>
        <a:buChar char="•"/>
        <a:defRPr sz="21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87910"/>
            <a:ext cx="10972800" cy="1143000"/>
          </a:xfrm>
          <a:prstGeom prst="rect">
            <a:avLst/>
          </a:prstGeom>
        </p:spPr>
        <p:txBody>
          <a:bodyPr vert="horz" lIns="91440" tIns="45720" rIns="91440" bIns="45720" rtlCol="0" anchor="ctr">
            <a:normAutofit/>
          </a:bodyPr>
          <a:lstStyle/>
          <a:p>
            <a:r>
              <a:rPr lang="en-AU" dirty="0"/>
              <a:t>Cliquez pour modifier le style du titre principal</a:t>
            </a:r>
            <a:br>
              <a:rPr lang="en-AU" dirty="0"/>
            </a:br>
            <a:endParaRPr lang="en-US" dirty="0"/>
          </a:p>
        </p:txBody>
      </p:sp>
      <p:sp>
        <p:nvSpPr>
          <p:cNvPr id="3" name="Text Placeholder 2"/>
          <p:cNvSpPr>
            <a:spLocks noGrp="1"/>
          </p:cNvSpPr>
          <p:nvPr>
            <p:ph type="body" idx="1"/>
          </p:nvPr>
        </p:nvSpPr>
        <p:spPr>
          <a:xfrm>
            <a:off x="609600" y="1879601"/>
            <a:ext cx="10972800" cy="3937001"/>
          </a:xfrm>
          <a:prstGeom prst="rect">
            <a:avLst/>
          </a:prstGeom>
        </p:spPr>
        <p:txBody>
          <a:bodyPr vert="horz" lIns="91440" tIns="45720" rIns="91440" bIns="45720" rtlCol="0">
            <a:normAutofit/>
          </a:bodyPr>
          <a:lstStyle/>
          <a:p>
            <a:pPr lvl="0"/>
            <a:r>
              <a:rPr lang="en-AU" dirty="0"/>
              <a:t>Cliquez pour modifier les styles de texte du Master</a:t>
            </a:r>
          </a:p>
          <a:p>
            <a:pPr lvl="1"/>
            <a:r>
              <a:rPr lang="en-AU" dirty="0"/>
              <a:t>Deuxième niveau</a:t>
            </a:r>
          </a:p>
          <a:p>
            <a:pPr lvl="2"/>
            <a:r>
              <a:rPr lang="en-AU" dirty="0"/>
              <a:t>Troisième niveau</a:t>
            </a:r>
          </a:p>
          <a:p>
            <a:pPr lvl="3"/>
            <a:r>
              <a:rPr lang="en-AU" dirty="0"/>
              <a:t>Quatrième niveau</a:t>
            </a:r>
          </a:p>
          <a:p>
            <a:pPr lvl="4"/>
            <a:r>
              <a:rPr lang="en-AU" dirty="0"/>
              <a:t>Cinquième niveau</a:t>
            </a:r>
            <a:endParaRPr lang="en-US" dirty="0"/>
          </a:p>
        </p:txBody>
      </p:sp>
      <p:sp>
        <p:nvSpPr>
          <p:cNvPr id="8" name="Slide Number Placeholder 5"/>
          <p:cNvSpPr>
            <a:spLocks noGrp="1"/>
          </p:cNvSpPr>
          <p:nvPr>
            <p:ph type="sldNum" sz="quarter" idx="4"/>
          </p:nvPr>
        </p:nvSpPr>
        <p:spPr>
          <a:xfrm>
            <a:off x="609600" y="6200899"/>
            <a:ext cx="2586181" cy="301756"/>
          </a:xfrm>
          <a:prstGeom prst="rect">
            <a:avLst/>
          </a:prstGeom>
        </p:spPr>
        <p:txBody>
          <a:bodyPr/>
          <a:lstStyle>
            <a:lvl1pPr algn="l">
              <a:defRPr sz="1200">
                <a:solidFill>
                  <a:srgbClr val="5F615D"/>
                </a:solidFill>
                <a:latin typeface="+mj-lt"/>
                <a:cs typeface="Tahoma"/>
              </a:defRPr>
            </a:lvl1pPr>
          </a:lstStyle>
          <a:p>
            <a:pPr defTabSz="457200" eaLnBrk="1" fontAlgn="auto" hangingPunct="1">
              <a:spcBef>
                <a:spcPts val="0"/>
              </a:spcBef>
              <a:spcAft>
                <a:spcPts val="0"/>
              </a:spcAft>
            </a:pPr>
            <a:fld id="{F622F3A2-0D82-784C-84CE-730C4D0F494C}" type="slidenum">
              <a:rPr lang="en-US" smtClean="0">
                <a:ea typeface="+mn-ea"/>
              </a:rPr>
              <a:t>‹N°›</a:t>
            </a:fld>
            <a:endParaRPr lang="en-US" dirty="0">
              <a:ea typeface="+mn-ea"/>
            </a:endParaRPr>
          </a:p>
        </p:txBody>
      </p:sp>
    </p:spTree>
    <p:extLst>
      <p:ext uri="{BB962C8B-B14F-4D97-AF65-F5344CB8AC3E}">
        <p14:creationId xmlns:p14="http://schemas.microsoft.com/office/powerpoint/2010/main" val="3486730146"/>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76" r:id="rId6"/>
    <p:sldLayoutId id="2147484077" r:id="rId7"/>
    <p:sldLayoutId id="2147484084" r:id="rId8"/>
  </p:sldLayoutIdLst>
  <p:hf hdr="0" ftr="0" dt="0"/>
  <p:txStyles>
    <p:titleStyle>
      <a:lvl1pPr algn="l" defTabSz="457200" rtl="0" eaLnBrk="1" latinLnBrk="0" hangingPunct="1">
        <a:spcBef>
          <a:spcPct val="0"/>
        </a:spcBef>
        <a:buNone/>
        <a:defRPr sz="3000" b="0" i="1" kern="1200">
          <a:solidFill>
            <a:srgbClr val="FFFFFF"/>
          </a:solidFill>
          <a:latin typeface="Georgia"/>
          <a:ea typeface="+mj-ea"/>
          <a:cs typeface="Georgia"/>
        </a:defRPr>
      </a:lvl1pPr>
    </p:titleStyle>
    <p:bodyStyle>
      <a:lvl1pPr marL="342900" indent="-342900" algn="l" defTabSz="457200" rtl="0" eaLnBrk="1" latinLnBrk="0" hangingPunct="1">
        <a:spcBef>
          <a:spcPts val="0"/>
        </a:spcBef>
        <a:spcAft>
          <a:spcPts val="800"/>
        </a:spcAft>
        <a:buFont typeface="Arial"/>
        <a:buChar char="•"/>
        <a:defRPr sz="1800" kern="1200">
          <a:solidFill>
            <a:schemeClr val="accent2"/>
          </a:solidFill>
          <a:latin typeface="+mn-lt"/>
          <a:ea typeface="+mn-ea"/>
          <a:cs typeface="Tahoma"/>
        </a:defRPr>
      </a:lvl1pPr>
      <a:lvl2pPr marL="742950" indent="-285750" algn="l" defTabSz="457200" rtl="0" eaLnBrk="1" latinLnBrk="0" hangingPunct="1">
        <a:spcBef>
          <a:spcPts val="0"/>
        </a:spcBef>
        <a:spcAft>
          <a:spcPts val="800"/>
        </a:spcAft>
        <a:buFont typeface="Arial"/>
        <a:buChar char="–"/>
        <a:defRPr sz="1800" kern="1200">
          <a:solidFill>
            <a:schemeClr val="accent2"/>
          </a:solidFill>
          <a:latin typeface="+mn-lt"/>
          <a:ea typeface="+mn-ea"/>
          <a:cs typeface="Tahoma"/>
        </a:defRPr>
      </a:lvl2pPr>
      <a:lvl3pPr marL="1143000" indent="-228600" algn="l" defTabSz="457200" rtl="0" eaLnBrk="1" latinLnBrk="0" hangingPunct="1">
        <a:spcBef>
          <a:spcPts val="0"/>
        </a:spcBef>
        <a:spcAft>
          <a:spcPts val="800"/>
        </a:spcAft>
        <a:buFont typeface="Arial"/>
        <a:buChar char="•"/>
        <a:defRPr sz="1800" kern="1200">
          <a:solidFill>
            <a:schemeClr val="accent2"/>
          </a:solidFill>
          <a:latin typeface="+mn-lt"/>
          <a:ea typeface="+mn-ea"/>
          <a:cs typeface="Tahoma"/>
        </a:defRPr>
      </a:lvl3pPr>
      <a:lvl4pPr marL="1600200" indent="-228600" algn="l" defTabSz="457200" rtl="0" eaLnBrk="1" latinLnBrk="0" hangingPunct="1">
        <a:spcBef>
          <a:spcPts val="0"/>
        </a:spcBef>
        <a:spcAft>
          <a:spcPts val="800"/>
        </a:spcAft>
        <a:buFont typeface="Arial"/>
        <a:buChar char="–"/>
        <a:defRPr sz="1800" kern="1200">
          <a:solidFill>
            <a:schemeClr val="accent2"/>
          </a:solidFill>
          <a:latin typeface="+mn-lt"/>
          <a:ea typeface="+mn-ea"/>
          <a:cs typeface="Tahoma"/>
        </a:defRPr>
      </a:lvl4pPr>
      <a:lvl5pPr marL="2057400" indent="-228600" algn="l" defTabSz="457200" rtl="0" eaLnBrk="1" latinLnBrk="0" hangingPunct="1">
        <a:spcBef>
          <a:spcPts val="0"/>
        </a:spcBef>
        <a:spcAft>
          <a:spcPts val="800"/>
        </a:spcAft>
        <a:buFont typeface="Arial"/>
        <a:buChar char="»"/>
        <a:defRPr sz="1800" kern="1200">
          <a:solidFill>
            <a:schemeClr val="accent2"/>
          </a:solidFill>
          <a:latin typeface="+mn-lt"/>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a:xfrm>
            <a:off x="11087100" y="71438"/>
            <a:ext cx="1016000" cy="304800"/>
          </a:xfrm>
          <a:prstGeom prst="rect">
            <a:avLst/>
          </a:prstGeom>
          <a:noFill/>
        </p:spPr>
        <p:txBody>
          <a:bodyPr/>
          <a:lstStyle>
            <a:lvl1pPr algn="r">
              <a:defRPr sz="1100">
                <a:solidFill>
                  <a:schemeClr val="bg1"/>
                </a:solidFill>
              </a:defRPr>
            </a:lvl1pPr>
          </a:lstStyle>
          <a:p>
            <a:pPr>
              <a:defRPr/>
            </a:pPr>
            <a:fld id="{29F58B78-8978-40B4-BBFD-464040A7FDA1}" type="slidenum">
              <a:rPr lang="en-US" smtClean="0"/>
              <a:t>‹N°›</a:t>
            </a:fld>
            <a:endParaRPr lang="en-US" dirty="0"/>
          </a:p>
        </p:txBody>
      </p:sp>
      <p:sp>
        <p:nvSpPr>
          <p:cNvPr id="10" name="Rectangle 9">
            <a:extLst>
              <a:ext uri="{FF2B5EF4-FFF2-40B4-BE49-F238E27FC236}">
                <a16:creationId xmlns:a16="http://schemas.microsoft.com/office/drawing/2014/main" id="{6C5AA12D-0F29-4DE1-BF87-92B6BA03166B}"/>
              </a:ext>
            </a:extLst>
          </p:cNvPr>
          <p:cNvSpPr/>
          <p:nvPr userDrawn="1"/>
        </p:nvSpPr>
        <p:spPr>
          <a:xfrm>
            <a:off x="-2" y="0"/>
            <a:ext cx="12192000" cy="2667000"/>
          </a:xfrm>
          <a:prstGeom prst="rect">
            <a:avLst/>
          </a:prstGeom>
          <a:solidFill>
            <a:srgbClr val="468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11353800" y="43190"/>
            <a:ext cx="749300" cy="261610"/>
          </a:xfrm>
          <a:prstGeom prst="rect">
            <a:avLst/>
          </a:prstGeom>
          <a:noFill/>
        </p:spPr>
        <p:txBody>
          <a:bodyPr wrap="square" rtlCol="0">
            <a:spAutoFit/>
          </a:bodyPr>
          <a:lstStyle/>
          <a:p>
            <a:pPr algn="r"/>
            <a:fld id="{F261101A-8BC7-104A-B697-427C98F32F87}" type="slidenum">
              <a:rPr lang="en-US" sz="1100" smtClean="0">
                <a:solidFill>
                  <a:schemeClr val="tx1">
                    <a:lumMod val="75000"/>
                    <a:lumOff val="25000"/>
                  </a:schemeClr>
                </a:solidFill>
              </a:rPr>
              <a:t>‹N°›</a:t>
            </a:fld>
            <a:endParaRPr lang="en-US" sz="1100" dirty="0">
              <a:solidFill>
                <a:schemeClr val="tx1">
                  <a:lumMod val="75000"/>
                  <a:lumOff val="25000"/>
                </a:schemeClr>
              </a:solidFill>
            </a:endParaRPr>
          </a:p>
        </p:txBody>
      </p:sp>
      <p:pic>
        <p:nvPicPr>
          <p:cNvPr id="14" name="Picture 13">
            <a:extLst>
              <a:ext uri="{FF2B5EF4-FFF2-40B4-BE49-F238E27FC236}">
                <a16:creationId xmlns:a16="http://schemas.microsoft.com/office/drawing/2014/main" id="{1EDED0AF-7B01-4DAC-B111-ED0C6204E81F}"/>
              </a:ext>
            </a:extLst>
          </p:cNvPr>
          <p:cNvPicPr>
            <a:picLocks/>
          </p:cNvPicPr>
          <p:nvPr userDrawn="1"/>
        </p:nvPicPr>
        <p:blipFill>
          <a:blip r:embed="rId9"/>
          <a:stretch>
            <a:fillRect/>
          </a:stretch>
        </p:blipFill>
        <p:spPr>
          <a:xfrm>
            <a:off x="-2" y="6771736"/>
            <a:ext cx="12192001" cy="86264"/>
          </a:xfrm>
          <a:prstGeom prst="rect">
            <a:avLst/>
          </a:prstGeom>
        </p:spPr>
      </p:pic>
      <p:pic>
        <p:nvPicPr>
          <p:cNvPr id="15" name="Picture 14">
            <a:extLst>
              <a:ext uri="{FF2B5EF4-FFF2-40B4-BE49-F238E27FC236}">
                <a16:creationId xmlns:a16="http://schemas.microsoft.com/office/drawing/2014/main" id="{176BA1E1-176A-49EA-BEF8-FA1EACF6512D}"/>
              </a:ext>
            </a:extLst>
          </p:cNvPr>
          <p:cNvPicPr>
            <a:picLocks noChangeAspect="1"/>
          </p:cNvPicPr>
          <p:nvPr userDrawn="1"/>
        </p:nvPicPr>
        <p:blipFill>
          <a:blip r:embed="rId10"/>
          <a:stretch>
            <a:fillRect/>
          </a:stretch>
        </p:blipFill>
        <p:spPr>
          <a:xfrm>
            <a:off x="9995122" y="6276824"/>
            <a:ext cx="1758240" cy="333740"/>
          </a:xfrm>
          <a:prstGeom prst="rect">
            <a:avLst/>
          </a:prstGeom>
        </p:spPr>
      </p:pic>
      <p:sp>
        <p:nvSpPr>
          <p:cNvPr id="2054" name="Rectangle 2"/>
          <p:cNvSpPr>
            <a:spLocks noGrp="1" noChangeArrowheads="1"/>
          </p:cNvSpPr>
          <p:nvPr>
            <p:ph type="title"/>
          </p:nvPr>
        </p:nvSpPr>
        <p:spPr bwMode="auto">
          <a:xfrm>
            <a:off x="1015998" y="838200"/>
            <a:ext cx="10160000" cy="787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Cliquez pour modifier le style du titre principal</a:t>
            </a:r>
          </a:p>
        </p:txBody>
      </p:sp>
    </p:spTree>
    <p:extLst>
      <p:ext uri="{BB962C8B-B14F-4D97-AF65-F5344CB8AC3E}">
        <p14:creationId xmlns:p14="http://schemas.microsoft.com/office/powerpoint/2010/main" val="2866083376"/>
      </p:ext>
    </p:extLst>
  </p:cSld>
  <p:clrMap bg1="lt1" tx1="dk1" bg2="lt2" tx2="dk2" accent1="accent1" accent2="accent2" accent3="accent3" accent4="accent4" accent5="accent5" accent6="accent6" hlink="hlink" folHlink="folHlink"/>
  <p:sldLayoutIdLst>
    <p:sldLayoutId id="2147484071" r:id="rId1"/>
    <p:sldLayoutId id="2147484074" r:id="rId2"/>
    <p:sldLayoutId id="2147484075" r:id="rId3"/>
    <p:sldLayoutId id="2147484081" r:id="rId4"/>
    <p:sldLayoutId id="2147484082" r:id="rId5"/>
    <p:sldLayoutId id="2147484087" r:id="rId6"/>
    <p:sldLayoutId id="2147484088" r:id="rId7"/>
  </p:sldLayoutIdLst>
  <p:hf hdr="0" ftr="0" dt="0"/>
  <p:txStyles>
    <p:titleStyle>
      <a:lvl1pPr algn="l" rtl="0" eaLnBrk="1" fontAlgn="base" hangingPunct="1">
        <a:lnSpc>
          <a:spcPct val="90000"/>
        </a:lnSpc>
        <a:spcBef>
          <a:spcPct val="0"/>
        </a:spcBef>
        <a:spcAft>
          <a:spcPct val="0"/>
        </a:spcAft>
        <a:defRPr sz="2400" b="1">
          <a:solidFill>
            <a:srgbClr val="C00010"/>
          </a:solidFill>
          <a:effectLst>
            <a:outerShdw blurRad="38100" dist="38100" dir="2700000" algn="tl">
              <a:srgbClr val="000000">
                <a:alpha val="43137"/>
              </a:srgbClr>
            </a:outerShdw>
          </a:effectLst>
          <a:latin typeface="+mj-lt"/>
          <a:ea typeface="+mj-ea"/>
          <a:cs typeface="ヒラギノ角ゴ Pro W3"/>
        </a:defRPr>
      </a:lvl1pPr>
      <a:lvl2pPr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cs typeface="ヒラギノ角ゴ Pro W3"/>
        </a:defRPr>
      </a:lvl2pPr>
      <a:lvl3pPr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cs typeface="ヒラギノ角ゴ Pro W3"/>
        </a:defRPr>
      </a:lvl3pPr>
      <a:lvl4pPr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cs typeface="ヒラギノ角ゴ Pro W3"/>
        </a:defRPr>
      </a:lvl4pPr>
      <a:lvl5pPr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cs typeface="ヒラギノ角ゴ Pro W3"/>
        </a:defRPr>
      </a:lvl5pPr>
      <a:lvl6pPr marL="457200"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defRPr>
      </a:lvl6pPr>
      <a:lvl7pPr marL="914400"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defRPr>
      </a:lvl7pPr>
      <a:lvl8pPr marL="1371600"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defRPr>
      </a:lvl8pPr>
      <a:lvl9pPr marL="1828800" algn="l" rtl="0" eaLnBrk="1" fontAlgn="base" hangingPunct="1">
        <a:lnSpc>
          <a:spcPct val="90000"/>
        </a:lnSpc>
        <a:spcBef>
          <a:spcPct val="0"/>
        </a:spcBef>
        <a:spcAft>
          <a:spcPct val="0"/>
        </a:spcAft>
        <a:defRPr sz="2400" b="1">
          <a:solidFill>
            <a:srgbClr val="C00010"/>
          </a:solidFill>
          <a:latin typeface="Arial" charset="0"/>
          <a:ea typeface="ヒラギノ角ゴ Pro W3" pitchFamily="124" charset="-128"/>
        </a:defRPr>
      </a:lvl9pPr>
    </p:titleStyle>
    <p:bodyStyle>
      <a:lvl1pPr marL="457200" indent="-457200" algn="l" rtl="0" eaLnBrk="1" fontAlgn="base" hangingPunct="1">
        <a:spcBef>
          <a:spcPct val="20000"/>
        </a:spcBef>
        <a:spcAft>
          <a:spcPct val="0"/>
        </a:spcAft>
        <a:buClr>
          <a:srgbClr val="C00010"/>
        </a:buClr>
        <a:buChar char="•"/>
        <a:defRPr sz="2200">
          <a:solidFill>
            <a:schemeClr val="tx1"/>
          </a:solidFill>
          <a:latin typeface="+mn-lt"/>
          <a:ea typeface="+mn-ea"/>
          <a:cs typeface="ヒラギノ角ゴ Pro W3"/>
        </a:defRPr>
      </a:lvl1pPr>
      <a:lvl2pPr marL="1333500" indent="-533400" algn="l" rtl="0" eaLnBrk="1" fontAlgn="base" hangingPunct="1">
        <a:spcBef>
          <a:spcPct val="20000"/>
        </a:spcBef>
        <a:spcAft>
          <a:spcPct val="0"/>
        </a:spcAft>
        <a:buClr>
          <a:srgbClr val="C00010"/>
        </a:buClr>
        <a:buFont typeface="Arial" pitchFamily="34" charset="0"/>
        <a:buChar char="–"/>
        <a:defRPr sz="2000">
          <a:solidFill>
            <a:schemeClr val="tx1"/>
          </a:solidFill>
          <a:latin typeface="+mn-lt"/>
          <a:ea typeface="+mn-ea"/>
          <a:cs typeface="ヒラギノ角ゴ Pro W3"/>
        </a:defRPr>
      </a:lvl2pPr>
      <a:lvl3pPr marL="1905000" indent="-457200" algn="l" rtl="0" eaLnBrk="1" fontAlgn="base" hangingPunct="1">
        <a:spcBef>
          <a:spcPct val="20000"/>
        </a:spcBef>
        <a:spcAft>
          <a:spcPct val="0"/>
        </a:spcAft>
        <a:buClr>
          <a:srgbClr val="C00010"/>
        </a:buClr>
        <a:buChar char="•"/>
        <a:defRPr sz="2000">
          <a:solidFill>
            <a:schemeClr val="tx1"/>
          </a:solidFill>
          <a:latin typeface="+mn-lt"/>
          <a:ea typeface="+mn-ea"/>
          <a:cs typeface="ヒラギノ角ゴ Pro W3"/>
        </a:defRPr>
      </a:lvl3pPr>
      <a:lvl4pPr marL="2400300" indent="-381000" algn="l" rtl="0" eaLnBrk="1" fontAlgn="base" hangingPunct="1">
        <a:spcBef>
          <a:spcPct val="20000"/>
        </a:spcBef>
        <a:spcAft>
          <a:spcPct val="0"/>
        </a:spcAft>
        <a:buClr>
          <a:srgbClr val="C00010"/>
        </a:buClr>
        <a:buChar char="•"/>
        <a:defRPr sz="2000">
          <a:solidFill>
            <a:schemeClr val="tx1"/>
          </a:solidFill>
          <a:latin typeface="+mn-lt"/>
          <a:ea typeface="+mn-ea"/>
          <a:cs typeface="ヒラギノ角ゴ Pro W3"/>
        </a:defRPr>
      </a:lvl4pPr>
      <a:lvl5pPr marL="2895600" indent="-381000" algn="l" rtl="0" eaLnBrk="1" fontAlgn="base" hangingPunct="1">
        <a:spcBef>
          <a:spcPct val="20000"/>
        </a:spcBef>
        <a:spcAft>
          <a:spcPct val="0"/>
        </a:spcAft>
        <a:buClr>
          <a:srgbClr val="C00010"/>
        </a:buClr>
        <a:buChar char="•"/>
        <a:defRPr sz="2000">
          <a:solidFill>
            <a:schemeClr val="tx1"/>
          </a:solidFill>
          <a:latin typeface="+mn-lt"/>
          <a:ea typeface="+mn-ea"/>
          <a:cs typeface="ヒラギノ角ゴ Pro W3"/>
        </a:defRPr>
      </a:lvl5pPr>
      <a:lvl6pPr marL="3352800" indent="-381000" algn="l" rtl="0" eaLnBrk="1" fontAlgn="base" hangingPunct="1">
        <a:spcBef>
          <a:spcPct val="20000"/>
        </a:spcBef>
        <a:spcAft>
          <a:spcPct val="0"/>
        </a:spcAft>
        <a:buClr>
          <a:srgbClr val="C00010"/>
        </a:buClr>
        <a:buChar char="•"/>
        <a:defRPr sz="2100">
          <a:solidFill>
            <a:schemeClr val="tx1"/>
          </a:solidFill>
          <a:latin typeface="+mn-lt"/>
          <a:ea typeface="+mn-ea"/>
        </a:defRPr>
      </a:lvl6pPr>
      <a:lvl7pPr marL="3810000" indent="-381000" algn="l" rtl="0" eaLnBrk="1" fontAlgn="base" hangingPunct="1">
        <a:spcBef>
          <a:spcPct val="20000"/>
        </a:spcBef>
        <a:spcAft>
          <a:spcPct val="0"/>
        </a:spcAft>
        <a:buClr>
          <a:srgbClr val="C00010"/>
        </a:buClr>
        <a:buChar char="•"/>
        <a:defRPr sz="2100">
          <a:solidFill>
            <a:schemeClr val="tx1"/>
          </a:solidFill>
          <a:latin typeface="+mn-lt"/>
          <a:ea typeface="+mn-ea"/>
        </a:defRPr>
      </a:lvl7pPr>
      <a:lvl8pPr marL="4267200" indent="-381000" algn="l" rtl="0" eaLnBrk="1" fontAlgn="base" hangingPunct="1">
        <a:spcBef>
          <a:spcPct val="20000"/>
        </a:spcBef>
        <a:spcAft>
          <a:spcPct val="0"/>
        </a:spcAft>
        <a:buClr>
          <a:srgbClr val="C00010"/>
        </a:buClr>
        <a:buChar char="•"/>
        <a:defRPr sz="2100">
          <a:solidFill>
            <a:schemeClr val="tx1"/>
          </a:solidFill>
          <a:latin typeface="+mn-lt"/>
          <a:ea typeface="+mn-ea"/>
        </a:defRPr>
      </a:lvl8pPr>
      <a:lvl9pPr marL="4724400" indent="-381000" algn="l" rtl="0" eaLnBrk="1" fontAlgn="base" hangingPunct="1">
        <a:spcBef>
          <a:spcPct val="20000"/>
        </a:spcBef>
        <a:spcAft>
          <a:spcPct val="0"/>
        </a:spcAft>
        <a:buClr>
          <a:srgbClr val="C00010"/>
        </a:buClr>
        <a:buChar char="•"/>
        <a:defRPr sz="21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2.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2.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14.png"/><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14.png"/><Relationship Id="rId4" Type="http://schemas.openxmlformats.org/officeDocument/2006/relationships/image" Target="../media/image24.emf"/></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4.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6.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A31C3F-7E3C-441B-A84B-72EA62534B7C}"/>
              </a:ext>
            </a:extLst>
          </p:cNvPr>
          <p:cNvSpPr/>
          <p:nvPr/>
        </p:nvSpPr>
        <p:spPr>
          <a:xfrm>
            <a:off x="0" y="3352800"/>
            <a:ext cx="12192000" cy="1884786"/>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762000" y="3755853"/>
            <a:ext cx="9982200" cy="1481733"/>
          </a:xfrm>
        </p:spPr>
        <p:txBody>
          <a:bodyPr>
            <a:noAutofit/>
          </a:bodyPr>
          <a:lstStyle/>
          <a:p>
            <a:pPr>
              <a:spcBef>
                <a:spcPts val="1200"/>
              </a:spcBef>
              <a:spcAft>
                <a:spcPts val="900"/>
              </a:spcAft>
              <a:defRPr/>
            </a:pPr>
            <a:r>
              <a:rPr lang="en-GB" altLang="en-US" sz="2400" i="0" dirty="0">
                <a:solidFill>
                  <a:schemeClr val="tx1">
                    <a:lumMod val="75000"/>
                    <a:lumOff val="25000"/>
                  </a:schemeClr>
                </a:solidFill>
                <a:latin typeface="+mj-lt"/>
                <a:ea typeface="Roboto Light" panose="02000000000000000000" pitchFamily="2" charset="0"/>
              </a:rPr>
              <a:t>Bienvenue à </a:t>
            </a:r>
            <a:r>
              <a:rPr lang="tr-TR" altLang="en-US" sz="2400" i="0" dirty="0" smtClean="0">
                <a:solidFill>
                  <a:schemeClr val="tx1">
                    <a:lumMod val="75000"/>
                    <a:lumOff val="25000"/>
                  </a:schemeClr>
                </a:solidFill>
                <a:latin typeface="+mj-lt"/>
                <a:ea typeface="Roboto Light" panose="02000000000000000000" pitchFamily="2" charset="0"/>
              </a:rPr>
              <a:t>Occupational Safety Office</a:t>
            </a:r>
            <a:r>
              <a:rPr lang="en-GB" altLang="en-US" sz="2400" i="0" dirty="0">
                <a:solidFill>
                  <a:schemeClr val="tx1">
                    <a:lumMod val="75000"/>
                    <a:lumOff val="25000"/>
                  </a:schemeClr>
                </a:solidFill>
                <a:latin typeface="+mj-lt"/>
                <a:ea typeface="Roboto Light" panose="02000000000000000000" pitchFamily="2" charset="0"/>
              </a:rPr>
              <a:t/>
            </a:r>
            <a:br>
              <a:rPr lang="en-GB" altLang="en-US" sz="2400" i="0" dirty="0">
                <a:solidFill>
                  <a:schemeClr val="tx1">
                    <a:lumMod val="75000"/>
                    <a:lumOff val="25000"/>
                  </a:schemeClr>
                </a:solidFill>
                <a:latin typeface="+mj-lt"/>
                <a:ea typeface="Roboto Light" panose="02000000000000000000" pitchFamily="2" charset="0"/>
              </a:rPr>
            </a:br>
            <a:r>
              <a:rPr lang="en-GB" altLang="en-US" sz="2400" i="0" dirty="0">
                <a:solidFill>
                  <a:schemeClr val="tx1"/>
                </a:solidFill>
                <a:latin typeface="+mj-lt"/>
                <a:ea typeface="Roboto Light" panose="02000000000000000000" pitchFamily="2" charset="0"/>
              </a:rPr>
              <a:t/>
            </a:r>
            <a:br>
              <a:rPr lang="en-GB" altLang="en-US" sz="2400" i="0" dirty="0">
                <a:solidFill>
                  <a:schemeClr val="tx1"/>
                </a:solidFill>
                <a:latin typeface="+mj-lt"/>
                <a:ea typeface="Roboto Light" panose="02000000000000000000" pitchFamily="2" charset="0"/>
              </a:rPr>
            </a:br>
            <a:r>
              <a:rPr lang="en-GB" altLang="en-US" sz="2400" i="0" dirty="0">
                <a:solidFill>
                  <a:schemeClr val="tx1">
                    <a:lumMod val="75000"/>
                    <a:lumOff val="25000"/>
                  </a:schemeClr>
                </a:solidFill>
                <a:latin typeface="+mj-lt"/>
                <a:ea typeface="Roboto Light" panose="02000000000000000000" pitchFamily="2" charset="0"/>
              </a:rPr>
              <a:t>AUDITEUR PRINCIPAL DES SYSTÈMES DE GESTION DE LA SANTÉ ET DE LA SÉCURITÉ AU TRAVAIL ISO 45001:2018</a:t>
            </a:r>
            <a:r>
              <a:rPr lang="en-GB" altLang="en-US" sz="3200" i="0" dirty="0">
                <a:solidFill>
                  <a:schemeClr val="tx1"/>
                </a:solidFill>
                <a:latin typeface="Roboto Light" panose="02000000000000000000" pitchFamily="2" charset="0"/>
                <a:ea typeface="Roboto Light" panose="02000000000000000000" pitchFamily="2" charset="0"/>
              </a:rPr>
              <a:t/>
            </a:r>
            <a:br>
              <a:rPr lang="en-GB" altLang="en-US" sz="3200" i="0" dirty="0">
                <a:solidFill>
                  <a:schemeClr val="tx1"/>
                </a:solidFill>
                <a:latin typeface="Roboto Light" panose="02000000000000000000" pitchFamily="2" charset="0"/>
                <a:ea typeface="Roboto Light" panose="02000000000000000000" pitchFamily="2" charset="0"/>
              </a:rPr>
            </a:br>
            <a:endParaRPr lang="en-GB" sz="3200" i="0" dirty="0">
              <a:solidFill>
                <a:schemeClr val="tx1"/>
              </a:solidFill>
              <a:latin typeface="Roboto Light" panose="02000000000000000000" pitchFamily="2" charset="0"/>
              <a:ea typeface="Roboto Light" panose="02000000000000000000" pitchFamily="2" charset="0"/>
            </a:endParaRPr>
          </a:p>
        </p:txBody>
      </p:sp>
      <p:sp>
        <p:nvSpPr>
          <p:cNvPr id="3" name="Slide Number Placeholder 2"/>
          <p:cNvSpPr>
            <a:spLocks noGrp="1"/>
          </p:cNvSpPr>
          <p:nvPr>
            <p:ph type="sldNum" sz="quarter" idx="11"/>
          </p:nvPr>
        </p:nvSpPr>
        <p:spPr/>
        <p:txBody>
          <a:bodyPr/>
          <a:lstStyle/>
          <a:p>
            <a:pPr>
              <a:defRPr/>
            </a:pPr>
            <a:fld id="{C9C94E65-1B94-4701-A0E0-B779CAE9B905}" type="slidenum">
              <a:rPr lang="en-US" smtClean="0"/>
              <a:t>1</a:t>
            </a:fld>
            <a:endParaRPr lang="en-US" dirty="0"/>
          </a:p>
        </p:txBody>
      </p:sp>
      <p:pic>
        <p:nvPicPr>
          <p:cNvPr id="10" name="Resim 16">
            <a:extLst>
              <a:ext uri="{FF2B5EF4-FFF2-40B4-BE49-F238E27FC236}">
                <a16:creationId xmlns:a16="http://schemas.microsoft.com/office/drawing/2014/main" id="{D1E9A780-372E-4187-828D-0A0CD91676F9}"/>
              </a:ext>
            </a:extLst>
          </p:cNvPr>
          <p:cNvPicPr>
            <a:picLocks noChangeAspect="1"/>
          </p:cNvPicPr>
          <p:nvPr/>
        </p:nvPicPr>
        <p:blipFill>
          <a:blip r:embed="rId3"/>
          <a:stretch>
            <a:fillRect/>
          </a:stretch>
        </p:blipFill>
        <p:spPr>
          <a:xfrm>
            <a:off x="8229600" y="76200"/>
            <a:ext cx="3815552" cy="1921778"/>
          </a:xfrm>
          <a:prstGeom prst="rect">
            <a:avLst/>
          </a:prstGeom>
        </p:spPr>
      </p:pic>
    </p:spTree>
    <p:extLst>
      <p:ext uri="{BB962C8B-B14F-4D97-AF65-F5344CB8AC3E}">
        <p14:creationId xmlns:p14="http://schemas.microsoft.com/office/powerpoint/2010/main" val="105454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normAutofit/>
          </a:bodyPr>
          <a:lstStyle/>
          <a:p>
            <a:r>
              <a:rPr lang="en-GB" altLang="en-US" sz="3200" b="0" dirty="0">
                <a:latin typeface="Arial" panose="020B0604020202020204" pitchFamily="34" charset="0"/>
              </a:rPr>
              <a:t>Introductions</a:t>
            </a:r>
          </a:p>
        </p:txBody>
      </p:sp>
      <p:sp>
        <p:nvSpPr>
          <p:cNvPr id="6" name="Rectangle 3"/>
          <p:cNvSpPr>
            <a:spLocks noGrp="1" noChangeArrowheads="1"/>
          </p:cNvSpPr>
          <p:nvPr>
            <p:ph idx="1"/>
          </p:nvPr>
        </p:nvSpPr>
        <p:spPr>
          <a:xfrm>
            <a:off x="762000" y="1658100"/>
            <a:ext cx="6248399" cy="4343400"/>
          </a:xfrm>
          <a:noFill/>
        </p:spPr>
        <p:txBody>
          <a:bodyPr>
            <a:normAutofit/>
          </a:bodyPr>
          <a:lstStyle/>
          <a:p>
            <a:pPr marL="457180" indent="-457180">
              <a:buFont typeface="Arial" panose="020B0604020202020204" pitchFamily="34" charset="0"/>
              <a:buChar char="•"/>
              <a:defRPr/>
            </a:pPr>
            <a:r>
              <a:rPr lang="en-GB" sz="2000" dirty="0">
                <a:solidFill>
                  <a:schemeClr val="tx1">
                    <a:lumMod val="75000"/>
                    <a:lumOff val="25000"/>
                  </a:schemeClr>
                </a:solidFill>
                <a:latin typeface="Arial" panose="020B0604020202020204" pitchFamily="34" charset="0"/>
              </a:rPr>
              <a:t>Se présenter au groupe  </a:t>
            </a:r>
          </a:p>
          <a:p>
            <a:pPr marL="457180" indent="-457180">
              <a:buFont typeface="Arial" panose="020B0604020202020204" pitchFamily="34" charset="0"/>
              <a:buChar char="•"/>
              <a:defRPr/>
            </a:pPr>
            <a:r>
              <a:rPr lang="en-GB" sz="2000" dirty="0">
                <a:solidFill>
                  <a:schemeClr val="tx1">
                    <a:lumMod val="75000"/>
                    <a:lumOff val="25000"/>
                  </a:schemeClr>
                </a:solidFill>
                <a:latin typeface="Arial" panose="020B0604020202020204" pitchFamily="34" charset="0"/>
              </a:rPr>
              <a:t>Que faites-vous, vous et votre organisation ?</a:t>
            </a:r>
          </a:p>
          <a:p>
            <a:pPr marL="457180" indent="-457180">
              <a:buFont typeface="Arial" panose="020B0604020202020204" pitchFamily="34" charset="0"/>
              <a:buChar char="•"/>
              <a:defRPr/>
            </a:pPr>
            <a:r>
              <a:rPr lang="en-GB" sz="2000" dirty="0">
                <a:solidFill>
                  <a:schemeClr val="tx1">
                    <a:lumMod val="75000"/>
                    <a:lumOff val="25000"/>
                  </a:schemeClr>
                </a:solidFill>
                <a:latin typeface="Arial" panose="020B0604020202020204" pitchFamily="34" charset="0"/>
              </a:rPr>
              <a:t>Quels sont les objectifs de ce cours ?</a:t>
            </a:r>
          </a:p>
          <a:p>
            <a:pPr marL="457180" indent="-457180">
              <a:buFont typeface="Arial" panose="020B0604020202020204" pitchFamily="34" charset="0"/>
              <a:buChar char="•"/>
              <a:defRPr/>
            </a:pPr>
            <a:r>
              <a:rPr lang="en-GB" sz="2000" dirty="0">
                <a:solidFill>
                  <a:schemeClr val="tx1">
                    <a:lumMod val="75000"/>
                    <a:lumOff val="25000"/>
                  </a:schemeClr>
                </a:solidFill>
                <a:latin typeface="Arial" panose="020B0604020202020204" pitchFamily="34" charset="0"/>
              </a:rPr>
              <a:t>Quelles sont vos connaissances actuelles sur les "systèmes de santé et de sécurité au travail" ?</a:t>
            </a:r>
          </a:p>
          <a:p>
            <a:pPr marL="457180" indent="-457180">
              <a:buFont typeface="Arial" panose="020B0604020202020204" pitchFamily="34" charset="0"/>
              <a:buChar char="•"/>
              <a:defRPr/>
            </a:pPr>
            <a:r>
              <a:rPr lang="en-GB" sz="2000" dirty="0">
                <a:solidFill>
                  <a:schemeClr val="tx1">
                    <a:lumMod val="75000"/>
                    <a:lumOff val="25000"/>
                  </a:schemeClr>
                </a:solidFill>
                <a:latin typeface="Arial" panose="020B0604020202020204" pitchFamily="34" charset="0"/>
              </a:rPr>
              <a:t>Quelles sont vos connaissances en matière d'audit ?</a:t>
            </a:r>
          </a:p>
        </p:txBody>
      </p:sp>
      <p:pic>
        <p:nvPicPr>
          <p:cNvPr id="3" name="Picture 2">
            <a:extLst>
              <a:ext uri="{FF2B5EF4-FFF2-40B4-BE49-F238E27FC236}">
                <a16:creationId xmlns:a16="http://schemas.microsoft.com/office/drawing/2014/main" id="{1E83B300-B632-436C-8267-C04F53F26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799" y="877800"/>
            <a:ext cx="5060570" cy="5904000"/>
          </a:xfrm>
          <a:prstGeom prst="rect">
            <a:avLst/>
          </a:prstGeom>
        </p:spPr>
      </p:pic>
      <p:pic>
        <p:nvPicPr>
          <p:cNvPr id="8" name="Picture 7">
            <a:extLst>
              <a:ext uri="{FF2B5EF4-FFF2-40B4-BE49-F238E27FC236}">
                <a16:creationId xmlns:a16="http://schemas.microsoft.com/office/drawing/2014/main" id="{FD345C1E-889D-48EF-8871-AF6AEBA9BDCC}"/>
              </a:ext>
            </a:extLst>
          </p:cNvPr>
          <p:cNvPicPr>
            <a:picLocks noChangeAspect="1"/>
          </p:cNvPicPr>
          <p:nvPr/>
        </p:nvPicPr>
        <p:blipFill>
          <a:blip r:embed="rId4">
            <a:biLevel thresh="25000"/>
          </a:blip>
          <a:stretch>
            <a:fillRect/>
          </a:stretch>
        </p:blipFill>
        <p:spPr>
          <a:xfrm>
            <a:off x="10058400" y="6302399"/>
            <a:ext cx="1619250" cy="247601"/>
          </a:xfrm>
          <a:prstGeom prst="rect">
            <a:avLst/>
          </a:prstGeom>
        </p:spPr>
      </p:pic>
    </p:spTree>
    <p:extLst>
      <p:ext uri="{BB962C8B-B14F-4D97-AF65-F5344CB8AC3E}">
        <p14:creationId xmlns:p14="http://schemas.microsoft.com/office/powerpoint/2010/main" val="17421187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defRPr/>
            </a:pPr>
            <a:r>
              <a:rPr lang="en-GB" sz="3600" dirty="0">
                <a:solidFill>
                  <a:schemeClr val="bg1"/>
                </a:solidFill>
                <a:effectLst/>
                <a:latin typeface="+mn-lt"/>
                <a:ea typeface="Roboto Light" panose="02000000000000000000" pitchFamily="2" charset="0"/>
                <a:cs typeface="Georgia" pitchFamily="18" charset="0"/>
              </a:rPr>
              <a:t>Module 1 </a:t>
            </a:r>
            <a:r>
              <a:rPr lang="en-GB" sz="3600" dirty="0">
                <a:solidFill>
                  <a:schemeClr val="bg1"/>
                </a:solidFill>
                <a:effectLst/>
                <a:latin typeface="Roboto Light" panose="02000000000000000000" pitchFamily="2" charset="0"/>
                <a:ea typeface="Roboto Light" panose="02000000000000000000" pitchFamily="2" charset="0"/>
                <a:cs typeface="Georgia" pitchFamily="18" charset="0"/>
              </a:rPr>
              <a:t>:</a:t>
            </a:r>
            <a:br>
              <a:rPr lang="en-GB" sz="3600" dirty="0">
                <a:solidFill>
                  <a:schemeClr val="bg1"/>
                </a:solidFill>
                <a:effectLst/>
                <a:latin typeface="Roboto Light" panose="02000000000000000000" pitchFamily="2" charset="0"/>
                <a:ea typeface="Roboto Light" panose="02000000000000000000" pitchFamily="2" charset="0"/>
                <a:cs typeface="Georgia" pitchFamily="18" charset="0"/>
              </a:rPr>
            </a:br>
            <a:r>
              <a:rPr lang="en-GB" sz="3600" b="0" dirty="0">
                <a:solidFill>
                  <a:schemeClr val="bg1"/>
                </a:solidFill>
                <a:effectLst/>
                <a:latin typeface="+mn-lt"/>
                <a:ea typeface="Roboto Light" panose="02000000000000000000" pitchFamily="2" charset="0"/>
                <a:cs typeface="Georgia" pitchFamily="18" charset="0"/>
              </a:rPr>
              <a:t>Principes fondamentaux de la gestion de la santé et de la sécurité au travail (SGSST)</a:t>
            </a:r>
          </a:p>
        </p:txBody>
      </p:sp>
      <p:cxnSp>
        <p:nvCxnSpPr>
          <p:cNvPr id="4" name="Straight Connector 3"/>
          <p:cNvCxnSpPr/>
          <p:nvPr/>
        </p:nvCxnSpPr>
        <p:spPr>
          <a:xfrm>
            <a:off x="2603500" y="4829175"/>
            <a:ext cx="8064500" cy="0"/>
          </a:xfrm>
          <a:prstGeom prst="line">
            <a:avLst/>
          </a:prstGeom>
          <a:ln w="19050" cmpd="sng">
            <a:solidFill>
              <a:schemeClr val="bg1"/>
            </a:solidFill>
          </a:ln>
          <a:effectLst/>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18A57073-3DA4-4C0D-A2D8-D3DAB3D75941}"/>
              </a:ext>
            </a:extLst>
          </p:cNvPr>
          <p:cNvPicPr>
            <a:picLocks noChangeAspect="1"/>
          </p:cNvPicPr>
          <p:nvPr/>
        </p:nvPicPr>
        <p:blipFill>
          <a:blip r:embed="rId3"/>
          <a:stretch>
            <a:fillRect/>
          </a:stretch>
        </p:blipFill>
        <p:spPr>
          <a:xfrm>
            <a:off x="-2" y="2667000"/>
            <a:ext cx="12191999" cy="41148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1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8B38E7-6E25-4C4B-8F29-3812D6B9234E}"/>
              </a:ext>
            </a:extLst>
          </p:cNvPr>
          <p:cNvSpPr/>
          <p:nvPr/>
        </p:nvSpPr>
        <p:spPr>
          <a:xfrm>
            <a:off x="8991600" y="1066800"/>
            <a:ext cx="3200400" cy="1447800"/>
          </a:xfrm>
          <a:prstGeom prst="rect">
            <a:avLst/>
          </a:prstGeom>
          <a:solidFill>
            <a:srgbClr val="C2999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p:cNvSpPr>
            <a:spLocks noGrp="1" noChangeArrowheads="1"/>
          </p:cNvSpPr>
          <p:nvPr>
            <p:ph type="title"/>
          </p:nvPr>
        </p:nvSpPr>
        <p:spPr/>
        <p:txBody>
          <a:bodyPr/>
          <a:lstStyle/>
          <a:p>
            <a:r>
              <a:rPr lang="en-GB" b="0" dirty="0">
                <a:effectLst/>
              </a:rPr>
              <a:t>Discussion en groupe</a:t>
            </a:r>
          </a:p>
        </p:txBody>
      </p:sp>
      <p:sp>
        <p:nvSpPr>
          <p:cNvPr id="75779" name="Rectangle 3"/>
          <p:cNvSpPr>
            <a:spLocks noGrp="1" noChangeArrowheads="1"/>
          </p:cNvSpPr>
          <p:nvPr>
            <p:ph idx="1"/>
          </p:nvPr>
        </p:nvSpPr>
        <p:spPr>
          <a:xfrm>
            <a:off x="914400" y="1676400"/>
            <a:ext cx="10058400" cy="4343400"/>
          </a:xfrm>
        </p:spPr>
        <p:txBody>
          <a:bodyPr/>
          <a:lstStyle/>
          <a:p>
            <a:pPr>
              <a:buFont typeface="Arial" panose="020B0604020202020204" pitchFamily="34" charset="0"/>
              <a:buChar char="•"/>
            </a:pPr>
            <a:endParaRPr lang="en-GB" sz="2000" dirty="0">
              <a:solidFill>
                <a:schemeClr val="tx1">
                  <a:lumMod val="75000"/>
                  <a:lumOff val="25000"/>
                </a:schemeClr>
              </a:solidFill>
            </a:endParaRPr>
          </a:p>
          <a:p>
            <a:pPr algn="just">
              <a:buFont typeface="Arial" panose="020B0604020202020204" pitchFamily="34" charset="0"/>
              <a:buChar char="•"/>
            </a:pPr>
            <a:endParaRPr lang="en-GB" sz="2000" dirty="0">
              <a:solidFill>
                <a:schemeClr val="tx1">
                  <a:lumMod val="75000"/>
                  <a:lumOff val="25000"/>
                </a:schemeClr>
              </a:solidFill>
            </a:endParaRPr>
          </a:p>
          <a:p>
            <a:pPr algn="just">
              <a:buFont typeface="Arial" panose="020B0604020202020204" pitchFamily="34" charset="0"/>
              <a:buChar char="•"/>
            </a:pPr>
            <a:r>
              <a:rPr lang="en-GB" sz="2000" dirty="0">
                <a:solidFill>
                  <a:schemeClr val="tx1">
                    <a:lumMod val="75000"/>
                    <a:lumOff val="25000"/>
                  </a:schemeClr>
                </a:solidFill>
              </a:rPr>
              <a:t>Quel est l'</a:t>
            </a:r>
            <a:r>
              <a:rPr lang="en-GB" sz="2000" b="1" dirty="0">
                <a:solidFill>
                  <a:schemeClr val="tx1">
                    <a:lumMod val="75000"/>
                    <a:lumOff val="25000"/>
                  </a:schemeClr>
                </a:solidFill>
              </a:rPr>
              <a:t>objectif de </a:t>
            </a:r>
            <a:r>
              <a:rPr lang="en-GB" sz="2000" dirty="0">
                <a:solidFill>
                  <a:schemeClr val="tx1">
                    <a:lumMod val="75000"/>
                    <a:lumOff val="25000"/>
                  </a:schemeClr>
                </a:solidFill>
              </a:rPr>
              <a:t>la norme ISO 45001 relative au management de la santé et de la sécurité au travail (SMSST) ?</a:t>
            </a:r>
          </a:p>
          <a:p>
            <a:pPr algn="just">
              <a:buFont typeface="Arial" panose="020B0604020202020204" pitchFamily="34" charset="0"/>
              <a:buChar char="•"/>
            </a:pPr>
            <a:r>
              <a:rPr lang="en-GB" sz="2000" dirty="0">
                <a:solidFill>
                  <a:schemeClr val="tx1">
                    <a:lumMod val="75000"/>
                    <a:lumOff val="25000"/>
                  </a:schemeClr>
                </a:solidFill>
              </a:rPr>
              <a:t>Quels sont les </a:t>
            </a:r>
            <a:r>
              <a:rPr lang="en-GB" sz="2000" b="1" dirty="0">
                <a:solidFill>
                  <a:schemeClr val="tx1">
                    <a:lumMod val="75000"/>
                    <a:lumOff val="25000"/>
                  </a:schemeClr>
                </a:solidFill>
              </a:rPr>
              <a:t>avantages commerciaux </a:t>
            </a:r>
            <a:r>
              <a:rPr lang="en-GB" sz="2000" dirty="0">
                <a:solidFill>
                  <a:schemeClr val="tx1">
                    <a:lumMod val="75000"/>
                    <a:lumOff val="25000"/>
                  </a:schemeClr>
                </a:solidFill>
              </a:rPr>
              <a:t>d'une amélioration des performances de l'OHSMS pour l'organisation ?</a:t>
            </a:r>
          </a:p>
          <a:p>
            <a:pPr algn="just">
              <a:buFont typeface="Arial" panose="020B0604020202020204" pitchFamily="34" charset="0"/>
              <a:buChar char="•"/>
            </a:pPr>
            <a:r>
              <a:rPr lang="en-GB" sz="2000" dirty="0">
                <a:solidFill>
                  <a:schemeClr val="tx1">
                    <a:lumMod val="75000"/>
                    <a:lumOff val="25000"/>
                  </a:schemeClr>
                </a:solidFill>
              </a:rPr>
              <a:t>Quels sont les </a:t>
            </a:r>
            <a:r>
              <a:rPr lang="en-GB" sz="2000" b="1" dirty="0">
                <a:solidFill>
                  <a:schemeClr val="tx1">
                    <a:lumMod val="75000"/>
                    <a:lumOff val="25000"/>
                  </a:schemeClr>
                </a:solidFill>
              </a:rPr>
              <a:t>avantages commerciaux </a:t>
            </a:r>
            <a:r>
              <a:rPr lang="en-GB" sz="2000" dirty="0">
                <a:solidFill>
                  <a:schemeClr val="tx1">
                    <a:lumMod val="75000"/>
                    <a:lumOff val="25000"/>
                  </a:schemeClr>
                </a:solidFill>
              </a:rPr>
              <a:t>d'un système de gestion de la sécurité et de la santé au travail certifié ?</a:t>
            </a:r>
          </a:p>
          <a:p>
            <a:pPr>
              <a:buFont typeface="Arial" panose="020B0604020202020204" pitchFamily="34" charset="0"/>
              <a:buChar char="•"/>
            </a:pPr>
            <a:endParaRPr lang="en-GB" sz="2000" dirty="0">
              <a:solidFill>
                <a:schemeClr val="tx1">
                  <a:lumMod val="75000"/>
                  <a:lumOff val="25000"/>
                </a:schemeClr>
              </a:solidFill>
            </a:endParaRPr>
          </a:p>
        </p:txBody>
      </p:sp>
      <p:pic>
        <p:nvPicPr>
          <p:cNvPr id="4" name="Picture 3">
            <a:extLst>
              <a:ext uri="{FF2B5EF4-FFF2-40B4-BE49-F238E27FC236}">
                <a16:creationId xmlns:a16="http://schemas.microsoft.com/office/drawing/2014/main" id="{BF58C04C-D9CB-4AC9-B9B4-4B75A20534D2}"/>
              </a:ext>
            </a:extLst>
          </p:cNvPr>
          <p:cNvPicPr>
            <a:picLocks noChangeAspect="1"/>
          </p:cNvPicPr>
          <p:nvPr/>
        </p:nvPicPr>
        <p:blipFill>
          <a:blip r:embed="rId4"/>
          <a:stretch>
            <a:fillRect/>
          </a:stretch>
        </p:blipFill>
        <p:spPr>
          <a:xfrm>
            <a:off x="9509032" y="1295400"/>
            <a:ext cx="1043466" cy="1043466"/>
          </a:xfrm>
          <a:prstGeom prst="rect">
            <a:avLst/>
          </a:prstGeom>
        </p:spPr>
      </p:pic>
    </p:spTree>
    <p:custDataLst>
      <p:tags r:id="rId1"/>
    </p:custDataLst>
    <p:extLst>
      <p:ext uri="{BB962C8B-B14F-4D97-AF65-F5344CB8AC3E}">
        <p14:creationId xmlns:p14="http://schemas.microsoft.com/office/powerpoint/2010/main" val="15114968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1.1 Objectif d'un SGSST</a:t>
            </a:r>
          </a:p>
        </p:txBody>
      </p:sp>
      <p:sp>
        <p:nvSpPr>
          <p:cNvPr id="75779" name="Rectangle 3"/>
          <p:cNvSpPr>
            <a:spLocks noGrp="1" noChangeArrowheads="1"/>
          </p:cNvSpPr>
          <p:nvPr>
            <p:ph idx="1"/>
          </p:nvPr>
        </p:nvSpPr>
        <p:spPr/>
        <p:txBody>
          <a:bodyPr/>
          <a:lstStyle/>
          <a:p>
            <a:pPr>
              <a:spcBef>
                <a:spcPts val="600"/>
              </a:spcBef>
              <a:spcAft>
                <a:spcPts val="600"/>
              </a:spcAft>
              <a:buFont typeface="Arial" panose="020B0604020202020204" pitchFamily="34" charset="0"/>
              <a:buChar char="•"/>
            </a:pPr>
            <a:r>
              <a:rPr lang="en-GB" dirty="0">
                <a:solidFill>
                  <a:schemeClr val="tx1">
                    <a:lumMod val="75000"/>
                    <a:lumOff val="25000"/>
                  </a:schemeClr>
                </a:solidFill>
              </a:rPr>
              <a:t>Un SGSST est un </a:t>
            </a:r>
            <a:r>
              <a:rPr lang="en-GB" b="1" dirty="0">
                <a:solidFill>
                  <a:schemeClr val="tx1">
                    <a:lumMod val="75000"/>
                    <a:lumOff val="25000"/>
                  </a:schemeClr>
                </a:solidFill>
              </a:rPr>
              <a:t>cadre systémique </a:t>
            </a:r>
            <a:r>
              <a:rPr lang="en-GB" dirty="0">
                <a:solidFill>
                  <a:schemeClr val="tx1">
                    <a:lumMod val="75000"/>
                    <a:lumOff val="25000"/>
                  </a:schemeClr>
                </a:solidFill>
              </a:rPr>
              <a:t>visant à garantir que l'organisme peut :</a:t>
            </a:r>
          </a:p>
          <a:p>
            <a:pPr marL="989013" indent="-546100">
              <a:spcBef>
                <a:spcPts val="600"/>
              </a:spcBef>
              <a:buFont typeface="Courier New" panose="02070309020205020404" pitchFamily="49" charset="0"/>
              <a:buChar char="o"/>
            </a:pPr>
            <a:r>
              <a:rPr lang="en-GB" dirty="0">
                <a:solidFill>
                  <a:schemeClr val="tx1">
                    <a:lumMod val="75000"/>
                    <a:lumOff val="25000"/>
                  </a:schemeClr>
                </a:solidFill>
              </a:rPr>
              <a:t>Identifier les risques et les éliminer si possible</a:t>
            </a:r>
          </a:p>
          <a:p>
            <a:pPr marL="989013" indent="-546100">
              <a:spcBef>
                <a:spcPts val="600"/>
              </a:spcBef>
              <a:buFont typeface="Courier New" panose="02070309020205020404" pitchFamily="49" charset="0"/>
              <a:buChar char="o"/>
            </a:pPr>
            <a:r>
              <a:rPr lang="en-GB" dirty="0">
                <a:solidFill>
                  <a:schemeClr val="tx1">
                    <a:lumMod val="75000"/>
                    <a:lumOff val="25000"/>
                  </a:schemeClr>
                </a:solidFill>
              </a:rPr>
              <a:t>Contrôler les risques</a:t>
            </a:r>
          </a:p>
          <a:p>
            <a:pPr marL="989013" indent="-546100">
              <a:spcBef>
                <a:spcPts val="600"/>
              </a:spcBef>
              <a:buFont typeface="Courier New" panose="02070309020205020404" pitchFamily="49" charset="0"/>
              <a:buChar char="o"/>
            </a:pPr>
            <a:r>
              <a:rPr lang="en-GB" dirty="0">
                <a:solidFill>
                  <a:schemeClr val="tx1">
                    <a:lumMod val="75000"/>
                    <a:lumOff val="25000"/>
                  </a:schemeClr>
                </a:solidFill>
              </a:rPr>
              <a:t>Améliorer en permanence</a:t>
            </a:r>
          </a:p>
          <a:p>
            <a:pPr marL="989013" indent="-546100">
              <a:spcBef>
                <a:spcPts val="600"/>
              </a:spcBef>
              <a:buFont typeface="Courier New" panose="02070309020205020404" pitchFamily="49" charset="0"/>
              <a:buChar char="o"/>
            </a:pPr>
            <a:r>
              <a:rPr lang="en-GB" dirty="0">
                <a:solidFill>
                  <a:schemeClr val="tx1">
                    <a:lumMod val="75000"/>
                    <a:lumOff val="25000"/>
                  </a:schemeClr>
                </a:solidFill>
              </a:rPr>
              <a:t>Satisfaire aux exigences législatives et autres exigences</a:t>
            </a:r>
          </a:p>
          <a:p>
            <a:pPr marL="989013" indent="-546100">
              <a:spcBef>
                <a:spcPts val="600"/>
              </a:spcBef>
              <a:buFont typeface="Courier New" panose="02070309020205020404" pitchFamily="49" charset="0"/>
              <a:buChar char="o"/>
            </a:pPr>
            <a:r>
              <a:rPr lang="en-GB" dirty="0">
                <a:solidFill>
                  <a:schemeClr val="tx1">
                    <a:lumMod val="75000"/>
                    <a:lumOff val="25000"/>
                  </a:schemeClr>
                </a:solidFill>
              </a:rPr>
              <a:t>Atteindre ses objectifs en matière de santé et de sécurité au travail</a:t>
            </a:r>
          </a:p>
          <a:p>
            <a:pPr marL="989013" indent="-546100">
              <a:spcBef>
                <a:spcPts val="600"/>
              </a:spcBef>
              <a:buFont typeface="Courier New" panose="02070309020205020404" pitchFamily="49" charset="0"/>
              <a:buChar char="o"/>
            </a:pPr>
            <a:r>
              <a:rPr lang="en-GB" dirty="0">
                <a:solidFill>
                  <a:schemeClr val="tx1">
                    <a:lumMod val="75000"/>
                    <a:lumOff val="25000"/>
                  </a:schemeClr>
                </a:solidFill>
              </a:rPr>
              <a:t>Soutenir les performances globales de l'organisation en alignant le SGSSO sur le contexte de l'organisation et son orientation stratégique.</a:t>
            </a:r>
          </a:p>
        </p:txBody>
      </p:sp>
    </p:spTree>
    <p:custDataLst>
      <p:tags r:id="rId1"/>
    </p:custDataLst>
    <p:extLst>
      <p:ext uri="{BB962C8B-B14F-4D97-AF65-F5344CB8AC3E}">
        <p14:creationId xmlns:p14="http://schemas.microsoft.com/office/powerpoint/2010/main" val="13875159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Avantages d'un SGSST</a:t>
            </a:r>
          </a:p>
        </p:txBody>
      </p:sp>
      <p:sp>
        <p:nvSpPr>
          <p:cNvPr id="75779" name="Rectangle 3"/>
          <p:cNvSpPr>
            <a:spLocks noGrp="1" noChangeArrowheads="1"/>
          </p:cNvSpPr>
          <p:nvPr>
            <p:ph idx="1"/>
          </p:nvPr>
        </p:nvSpPr>
        <p:spPr/>
        <p:txBody>
          <a:bodyPr/>
          <a:lstStyle/>
          <a:p>
            <a:pPr>
              <a:spcBef>
                <a:spcPts val="600"/>
              </a:spcBef>
              <a:spcAft>
                <a:spcPts val="600"/>
              </a:spcAft>
              <a:buFont typeface="Arial" panose="020B0604020202020204" pitchFamily="34" charset="0"/>
              <a:buChar char="•"/>
            </a:pPr>
            <a:r>
              <a:rPr lang="en-GB" dirty="0">
                <a:solidFill>
                  <a:schemeClr val="tx1">
                    <a:lumMod val="75000"/>
                    <a:lumOff val="25000"/>
                  </a:schemeClr>
                </a:solidFill>
              </a:rPr>
              <a:t>Avantages pour les entreprises</a:t>
            </a:r>
          </a:p>
          <a:p>
            <a:pPr lvl="1">
              <a:buFont typeface="Arial" panose="020B0604020202020204" pitchFamily="34" charset="0"/>
              <a:buChar char="•"/>
            </a:pPr>
            <a:r>
              <a:rPr lang="en-GB" sz="2200" dirty="0">
                <a:solidFill>
                  <a:schemeClr val="tx1">
                    <a:lumMod val="75000"/>
                    <a:lumOff val="25000"/>
                  </a:schemeClr>
                </a:solidFill>
              </a:rPr>
              <a:t>Promouvoir l'amélioration</a:t>
            </a:r>
          </a:p>
          <a:p>
            <a:pPr lvl="1">
              <a:buFont typeface="Arial" panose="020B0604020202020204" pitchFamily="34" charset="0"/>
              <a:buChar char="•"/>
            </a:pPr>
            <a:r>
              <a:rPr lang="en-GB" sz="2200" dirty="0">
                <a:solidFill>
                  <a:schemeClr val="tx1">
                    <a:lumMod val="75000"/>
                    <a:lumOff val="25000"/>
                  </a:schemeClr>
                </a:solidFill>
              </a:rPr>
              <a:t>Gérer et contrôler les risques liés à la santé et à la sécurité au travail pour l'organisation</a:t>
            </a:r>
          </a:p>
          <a:p>
            <a:pPr lvl="1">
              <a:buFont typeface="Arial" panose="020B0604020202020204" pitchFamily="34" charset="0"/>
              <a:buChar char="•"/>
            </a:pPr>
            <a:r>
              <a:rPr lang="en-GB" sz="2200" dirty="0">
                <a:solidFill>
                  <a:schemeClr val="tx1">
                    <a:lumMod val="75000"/>
                    <a:lumOff val="25000"/>
                  </a:schemeClr>
                </a:solidFill>
              </a:rPr>
              <a:t>Assurance aux parties prenantes et autres parties intéressées</a:t>
            </a:r>
          </a:p>
          <a:p>
            <a:pPr lvl="1">
              <a:buFont typeface="Arial" panose="020B0604020202020204" pitchFamily="34" charset="0"/>
              <a:buChar char="•"/>
            </a:pPr>
            <a:r>
              <a:rPr lang="en-GB" sz="2200" dirty="0">
                <a:solidFill>
                  <a:schemeClr val="tx1">
                    <a:lumMod val="75000"/>
                    <a:lumOff val="25000"/>
                  </a:schemeClr>
                </a:solidFill>
              </a:rPr>
              <a:t>Exigences pour les clients potentiels</a:t>
            </a:r>
          </a:p>
          <a:p>
            <a:pPr lvl="1">
              <a:buFont typeface="Arial" panose="020B0604020202020204" pitchFamily="34" charset="0"/>
              <a:buChar char="•"/>
            </a:pPr>
            <a:r>
              <a:rPr lang="en-GB" sz="2200" dirty="0">
                <a:solidFill>
                  <a:schemeClr val="tx1">
                    <a:lumMod val="75000"/>
                    <a:lumOff val="25000"/>
                  </a:schemeClr>
                </a:solidFill>
              </a:rPr>
              <a:t>Exigences du client</a:t>
            </a:r>
          </a:p>
          <a:p>
            <a:pPr lvl="1">
              <a:buFont typeface="Arial" panose="020B0604020202020204" pitchFamily="34" charset="0"/>
              <a:buChar char="•"/>
            </a:pPr>
            <a:r>
              <a:rPr lang="en-GB" sz="2200" dirty="0">
                <a:solidFill>
                  <a:schemeClr val="tx1">
                    <a:lumMod val="75000"/>
                    <a:lumOff val="25000"/>
                  </a:schemeClr>
                </a:solidFill>
              </a:rPr>
              <a:t>Réaliser des économies</a:t>
            </a:r>
          </a:p>
          <a:p>
            <a:pPr lvl="1">
              <a:buFont typeface="Arial" panose="020B0604020202020204" pitchFamily="34" charset="0"/>
              <a:buChar char="•"/>
            </a:pPr>
            <a:r>
              <a:rPr lang="en-GB" sz="2200" dirty="0">
                <a:solidFill>
                  <a:schemeClr val="tx1">
                    <a:lumMod val="75000"/>
                    <a:lumOff val="25000"/>
                  </a:schemeClr>
                </a:solidFill>
              </a:rPr>
              <a:t>Réduire la fréquence et la nature des incidents liés à la santé et à la sécurité au travail</a:t>
            </a:r>
          </a:p>
          <a:p>
            <a:pPr lvl="1">
              <a:buFont typeface="Arial" panose="020B0604020202020204" pitchFamily="34" charset="0"/>
              <a:buChar char="•"/>
            </a:pPr>
            <a:r>
              <a:rPr lang="en-GB" sz="2200" dirty="0">
                <a:solidFill>
                  <a:schemeClr val="tx1">
                    <a:lumMod val="75000"/>
                    <a:lumOff val="25000"/>
                  </a:schemeClr>
                </a:solidFill>
              </a:rPr>
              <a:t>Réduire le risque de litige</a:t>
            </a:r>
          </a:p>
          <a:p>
            <a:pPr lvl="1">
              <a:buFont typeface="Arial" panose="020B0604020202020204" pitchFamily="34" charset="0"/>
              <a:buChar char="•"/>
            </a:pPr>
            <a:endParaRPr lang="en-GB" sz="1800" dirty="0">
              <a:solidFill>
                <a:schemeClr val="tx1">
                  <a:lumMod val="75000"/>
                  <a:lumOff val="25000"/>
                </a:schemeClr>
              </a:solidFill>
            </a:endParaRPr>
          </a:p>
          <a:p>
            <a:pPr lvl="1">
              <a:buFont typeface="Arial" panose="020B0604020202020204" pitchFamily="34" charset="0"/>
              <a:buChar char="•"/>
            </a:pPr>
            <a:endParaRPr lang="en-GB" sz="1800" dirty="0">
              <a:solidFill>
                <a:schemeClr val="tx1">
                  <a:lumMod val="75000"/>
                  <a:lumOff val="25000"/>
                </a:schemeClr>
              </a:solidFill>
            </a:endParaRPr>
          </a:p>
          <a:p>
            <a:pPr lvl="1">
              <a:buFont typeface="Arial" panose="020B0604020202020204" pitchFamily="34" charset="0"/>
              <a:buChar char="•"/>
            </a:pPr>
            <a:endParaRPr lang="en-GB" sz="1800" dirty="0">
              <a:solidFill>
                <a:schemeClr val="tx1">
                  <a:lumMod val="75000"/>
                  <a:lumOff val="25000"/>
                </a:schemeClr>
              </a:solidFill>
            </a:endParaRPr>
          </a:p>
          <a:p>
            <a:pPr lvl="1">
              <a:buFont typeface="Arial" panose="020B0604020202020204" pitchFamily="34" charset="0"/>
              <a:buChar char="•"/>
            </a:pPr>
            <a:endParaRPr lang="en-GB" sz="18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4754263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AU" b="0" noProof="0" dirty="0"/>
              <a:t>1.2 Respect </a:t>
            </a:r>
            <a:r>
              <a:rPr lang="en-AU" b="0" dirty="0"/>
              <a:t>et </a:t>
            </a:r>
            <a:r>
              <a:rPr lang="en-AU" b="0" noProof="0" dirty="0"/>
              <a:t>conformité</a:t>
            </a:r>
          </a:p>
        </p:txBody>
      </p:sp>
      <p:sp>
        <p:nvSpPr>
          <p:cNvPr id="24579" name="Rectangle 3"/>
          <p:cNvSpPr>
            <a:spLocks noGrp="1" noChangeArrowheads="1"/>
          </p:cNvSpPr>
          <p:nvPr>
            <p:ph idx="1"/>
          </p:nvPr>
        </p:nvSpPr>
        <p:spPr/>
        <p:txBody>
          <a:bodyPr/>
          <a:lstStyle/>
          <a:p>
            <a:r>
              <a:rPr lang="en-AU" noProof="0" dirty="0"/>
              <a:t>Conformité</a:t>
            </a:r>
          </a:p>
          <a:p>
            <a:pPr lvl="1"/>
            <a:r>
              <a:rPr lang="en-AU" sz="2200" noProof="0" dirty="0"/>
              <a:t>"Agir conformément aux exigences, aux demandes, aux règles ou aux souhaits d'autrui et en termes d'obligations"</a:t>
            </a:r>
          </a:p>
          <a:p>
            <a:r>
              <a:rPr lang="en-AU" noProof="0" dirty="0"/>
              <a:t>Conformité</a:t>
            </a:r>
          </a:p>
          <a:p>
            <a:pPr lvl="1"/>
            <a:r>
              <a:rPr lang="en-AU" sz="2200" noProof="0" dirty="0"/>
              <a:t>"Suivre ou adhérer à quelque chose</a:t>
            </a:r>
          </a:p>
          <a:p>
            <a:pPr lvl="1"/>
            <a:r>
              <a:rPr lang="en-AU" sz="2200" dirty="0"/>
              <a:t>Quel est donc le rôle de l'auditeur en matière de </a:t>
            </a:r>
            <a:br>
              <a:rPr lang="en-AU" sz="2200" dirty="0"/>
            </a:br>
            <a:r>
              <a:rPr lang="en-AU" sz="2200" dirty="0"/>
              <a:t>de la conformité et du respect des règles ? </a:t>
            </a:r>
          </a:p>
        </p:txBody>
      </p:sp>
    </p:spTree>
    <p:extLst>
      <p:ext uri="{BB962C8B-B14F-4D97-AF65-F5344CB8AC3E}">
        <p14:creationId xmlns:p14="http://schemas.microsoft.com/office/powerpoint/2010/main" val="125736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AU" b="0" noProof="0" dirty="0"/>
              <a:t>1.3 Le cadre juridique </a:t>
            </a:r>
          </a:p>
        </p:txBody>
      </p:sp>
      <p:grpSp>
        <p:nvGrpSpPr>
          <p:cNvPr id="5" name="Group 3"/>
          <p:cNvGrpSpPr>
            <a:grpSpLocks/>
          </p:cNvGrpSpPr>
          <p:nvPr/>
        </p:nvGrpSpPr>
        <p:grpSpPr bwMode="auto">
          <a:xfrm>
            <a:off x="2895600" y="1143001"/>
            <a:ext cx="5680075" cy="4821902"/>
            <a:chOff x="756" y="1021"/>
            <a:chExt cx="3708" cy="3169"/>
          </a:xfrm>
        </p:grpSpPr>
        <p:sp>
          <p:nvSpPr>
            <p:cNvPr id="6" name="Pyr1"/>
            <p:cNvSpPr>
              <a:spLocks noEditPoints="1" noChangeArrowheads="1"/>
            </p:cNvSpPr>
            <p:nvPr/>
          </p:nvSpPr>
          <p:spPr bwMode="auto">
            <a:xfrm>
              <a:off x="2204" y="1021"/>
              <a:ext cx="821" cy="6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393 w 21600"/>
                <a:gd name="T10" fmla="*/ 11804 h 21600"/>
                <a:gd name="T11" fmla="*/ 16207 w 21600"/>
                <a:gd name="T12" fmla="*/ 20611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GB"/>
            </a:p>
          </p:txBody>
        </p:sp>
        <p:sp>
          <p:nvSpPr>
            <p:cNvPr id="7" name="Pyr2"/>
            <p:cNvSpPr>
              <a:spLocks noEditPoints="1" noChangeArrowheads="1"/>
            </p:cNvSpPr>
            <p:nvPr/>
          </p:nvSpPr>
          <p:spPr bwMode="auto">
            <a:xfrm>
              <a:off x="1729" y="1720"/>
              <a:ext cx="1766" cy="8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5 w 21600"/>
                <a:gd name="T13" fmla="*/ 500 h 21600"/>
                <a:gd name="T14" fmla="*/ 15815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lvl1pPr eaLnBrk="0" hangingPunct="0">
                <a:lnSpc>
                  <a:spcPct val="120000"/>
                </a:lnSpc>
                <a:spcBef>
                  <a:spcPct val="20000"/>
                </a:spcBef>
                <a:buChar char="•"/>
                <a:defRPr sz="2800">
                  <a:solidFill>
                    <a:srgbClr val="000099"/>
                  </a:solidFill>
                  <a:latin typeface="Arial" charset="0"/>
                </a:defRPr>
              </a:lvl1pPr>
              <a:lvl2pPr marL="742950" indent="-285750" eaLnBrk="0" hangingPunct="0">
                <a:lnSpc>
                  <a:spcPct val="120000"/>
                </a:lnSpc>
                <a:spcBef>
                  <a:spcPct val="20000"/>
                </a:spcBef>
                <a:buChar char="•"/>
                <a:defRPr sz="24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1600">
                  <a:solidFill>
                    <a:srgbClr val="000099"/>
                  </a:solidFill>
                  <a:latin typeface="Arial" charset="0"/>
                </a:defRPr>
              </a:lvl5pPr>
              <a:lvl6pPr marL="2514600" indent="-228600" eaLnBrk="0" fontAlgn="base" hangingPunct="0">
                <a:spcBef>
                  <a:spcPct val="20000"/>
                </a:spcBef>
                <a:spcAft>
                  <a:spcPct val="0"/>
                </a:spcAft>
                <a:buChar char="•"/>
                <a:defRPr sz="1600">
                  <a:solidFill>
                    <a:srgbClr val="000099"/>
                  </a:solidFill>
                  <a:latin typeface="Arial" charset="0"/>
                </a:defRPr>
              </a:lvl6pPr>
              <a:lvl7pPr marL="2971800" indent="-228600" eaLnBrk="0" fontAlgn="base" hangingPunct="0">
                <a:spcBef>
                  <a:spcPct val="20000"/>
                </a:spcBef>
                <a:spcAft>
                  <a:spcPct val="0"/>
                </a:spcAft>
                <a:buChar char="•"/>
                <a:defRPr sz="1600">
                  <a:solidFill>
                    <a:srgbClr val="000099"/>
                  </a:solidFill>
                  <a:latin typeface="Arial" charset="0"/>
                </a:defRPr>
              </a:lvl7pPr>
              <a:lvl8pPr marL="3429000" indent="-228600" eaLnBrk="0" fontAlgn="base" hangingPunct="0">
                <a:spcBef>
                  <a:spcPct val="20000"/>
                </a:spcBef>
                <a:spcAft>
                  <a:spcPct val="0"/>
                </a:spcAft>
                <a:buChar char="•"/>
                <a:defRPr sz="1600">
                  <a:solidFill>
                    <a:srgbClr val="000099"/>
                  </a:solidFill>
                  <a:latin typeface="Arial" charset="0"/>
                </a:defRPr>
              </a:lvl8pPr>
              <a:lvl9pPr marL="3886200" indent="-228600" eaLnBrk="0" fontAlgn="base" hangingPunct="0">
                <a:spcBef>
                  <a:spcPct val="20000"/>
                </a:spcBef>
                <a:spcAft>
                  <a:spcPct val="0"/>
                </a:spcAft>
                <a:buChar char="•"/>
                <a:defRPr sz="1600">
                  <a:solidFill>
                    <a:srgbClr val="000099"/>
                  </a:solidFill>
                  <a:latin typeface="Arial" charset="0"/>
                </a:defRPr>
              </a:lvl9pPr>
            </a:lstStyle>
            <a:p>
              <a:pPr algn="ctr" eaLnBrk="1" hangingPunct="1">
                <a:lnSpc>
                  <a:spcPct val="100000"/>
                </a:lnSpc>
                <a:spcBef>
                  <a:spcPct val="0"/>
                </a:spcBef>
                <a:buFontTx/>
                <a:buNone/>
              </a:pPr>
              <a:endParaRPr lang="en-GB" altLang="en-US" sz="1600">
                <a:solidFill>
                  <a:schemeClr val="tx1"/>
                </a:solidFill>
                <a:latin typeface="Lucida Sans" pitchFamily="34" charset="0"/>
              </a:endParaRPr>
            </a:p>
            <a:p>
              <a:pPr algn="ctr" eaLnBrk="1" hangingPunct="1">
                <a:lnSpc>
                  <a:spcPct val="100000"/>
                </a:lnSpc>
                <a:spcBef>
                  <a:spcPct val="0"/>
                </a:spcBef>
                <a:buFontTx/>
                <a:buNone/>
              </a:pPr>
              <a:endParaRPr lang="en-GB" altLang="en-US" sz="1400" b="1">
                <a:solidFill>
                  <a:schemeClr val="tx1"/>
                </a:solidFill>
                <a:latin typeface="Lucida Sans" pitchFamily="34" charset="0"/>
              </a:endParaRPr>
            </a:p>
          </p:txBody>
        </p:sp>
        <p:sp>
          <p:nvSpPr>
            <p:cNvPr id="8" name="Pyr3"/>
            <p:cNvSpPr>
              <a:spLocks noEditPoints="1" noChangeArrowheads="1"/>
            </p:cNvSpPr>
            <p:nvPr/>
          </p:nvSpPr>
          <p:spPr bwMode="auto">
            <a:xfrm>
              <a:off x="1259" y="2541"/>
              <a:ext cx="2706" cy="81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84 w 21600"/>
                <a:gd name="T13" fmla="*/ 501 h 21600"/>
                <a:gd name="T14" fmla="*/ 16316 w 21600"/>
                <a:gd name="T15" fmla="*/ 21099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GB"/>
            </a:p>
          </p:txBody>
        </p:sp>
        <p:sp>
          <p:nvSpPr>
            <p:cNvPr id="9" name="Pyr4"/>
            <p:cNvSpPr>
              <a:spLocks noEditPoints="1" noChangeArrowheads="1"/>
            </p:cNvSpPr>
            <p:nvPr/>
          </p:nvSpPr>
          <p:spPr bwMode="auto">
            <a:xfrm>
              <a:off x="780" y="3356"/>
              <a:ext cx="3660" cy="8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7 w 21600"/>
                <a:gd name="T13" fmla="*/ 500 h 21600"/>
                <a:gd name="T14" fmla="*/ 17310 w 21600"/>
                <a:gd name="T15" fmla="*/ 21100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GB"/>
            </a:p>
          </p:txBody>
        </p:sp>
        <p:sp>
          <p:nvSpPr>
            <p:cNvPr id="10" name="Text Box 8"/>
            <p:cNvSpPr txBox="1">
              <a:spLocks noChangeArrowheads="1"/>
            </p:cNvSpPr>
            <p:nvPr/>
          </p:nvSpPr>
          <p:spPr bwMode="auto">
            <a:xfrm>
              <a:off x="1848" y="1416"/>
              <a:ext cx="1536"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lnSpc>
                  <a:spcPct val="120000"/>
                </a:lnSpc>
                <a:spcBef>
                  <a:spcPct val="20000"/>
                </a:spcBef>
                <a:buChar char="•"/>
                <a:defRPr sz="2800">
                  <a:solidFill>
                    <a:srgbClr val="000099"/>
                  </a:solidFill>
                  <a:latin typeface="Arial" charset="0"/>
                </a:defRPr>
              </a:lvl1pPr>
              <a:lvl2pPr marL="742950" indent="-285750" eaLnBrk="0" hangingPunct="0">
                <a:lnSpc>
                  <a:spcPct val="120000"/>
                </a:lnSpc>
                <a:spcBef>
                  <a:spcPct val="20000"/>
                </a:spcBef>
                <a:buChar char="•"/>
                <a:defRPr sz="24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1600">
                  <a:solidFill>
                    <a:srgbClr val="000099"/>
                  </a:solidFill>
                  <a:latin typeface="Arial" charset="0"/>
                </a:defRPr>
              </a:lvl5pPr>
              <a:lvl6pPr marL="2514600" indent="-228600" eaLnBrk="0" fontAlgn="base" hangingPunct="0">
                <a:spcBef>
                  <a:spcPct val="20000"/>
                </a:spcBef>
                <a:spcAft>
                  <a:spcPct val="0"/>
                </a:spcAft>
                <a:buChar char="•"/>
                <a:defRPr sz="1600">
                  <a:solidFill>
                    <a:srgbClr val="000099"/>
                  </a:solidFill>
                  <a:latin typeface="Arial" charset="0"/>
                </a:defRPr>
              </a:lvl6pPr>
              <a:lvl7pPr marL="2971800" indent="-228600" eaLnBrk="0" fontAlgn="base" hangingPunct="0">
                <a:spcBef>
                  <a:spcPct val="20000"/>
                </a:spcBef>
                <a:spcAft>
                  <a:spcPct val="0"/>
                </a:spcAft>
                <a:buChar char="•"/>
                <a:defRPr sz="1600">
                  <a:solidFill>
                    <a:srgbClr val="000099"/>
                  </a:solidFill>
                  <a:latin typeface="Arial" charset="0"/>
                </a:defRPr>
              </a:lvl7pPr>
              <a:lvl8pPr marL="3429000" indent="-228600" eaLnBrk="0" fontAlgn="base" hangingPunct="0">
                <a:spcBef>
                  <a:spcPct val="20000"/>
                </a:spcBef>
                <a:spcAft>
                  <a:spcPct val="0"/>
                </a:spcAft>
                <a:buChar char="•"/>
                <a:defRPr sz="1600">
                  <a:solidFill>
                    <a:srgbClr val="000099"/>
                  </a:solidFill>
                  <a:latin typeface="Arial" charset="0"/>
                </a:defRPr>
              </a:lvl8pPr>
              <a:lvl9pPr marL="3886200" indent="-228600" eaLnBrk="0" fontAlgn="base" hangingPunct="0">
                <a:spcBef>
                  <a:spcPct val="20000"/>
                </a:spcBef>
                <a:spcAft>
                  <a:spcPct val="0"/>
                </a:spcAft>
                <a:buChar char="•"/>
                <a:defRPr sz="1600">
                  <a:solidFill>
                    <a:srgbClr val="000099"/>
                  </a:solidFill>
                  <a:latin typeface="Arial" charset="0"/>
                </a:defRPr>
              </a:lvl9pPr>
            </a:lstStyle>
            <a:p>
              <a:pPr algn="ctr" eaLnBrk="1" hangingPunct="1">
                <a:lnSpc>
                  <a:spcPct val="100000"/>
                </a:lnSpc>
                <a:spcBef>
                  <a:spcPct val="50000"/>
                </a:spcBef>
                <a:buFontTx/>
                <a:buNone/>
              </a:pPr>
              <a:r>
                <a:rPr lang="en-GB" altLang="en-US" sz="2000" b="1" dirty="0">
                  <a:solidFill>
                    <a:schemeClr val="tx1"/>
                  </a:solidFill>
                  <a:latin typeface="+mn-lt"/>
                </a:rPr>
                <a:t>ACTES</a:t>
              </a:r>
            </a:p>
          </p:txBody>
        </p:sp>
        <p:sp>
          <p:nvSpPr>
            <p:cNvPr id="11" name="Text Box 9"/>
            <p:cNvSpPr txBox="1">
              <a:spLocks noChangeArrowheads="1"/>
            </p:cNvSpPr>
            <p:nvPr/>
          </p:nvSpPr>
          <p:spPr bwMode="auto">
            <a:xfrm>
              <a:off x="1668" y="2004"/>
              <a:ext cx="188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lnSpc>
                  <a:spcPct val="120000"/>
                </a:lnSpc>
                <a:spcBef>
                  <a:spcPct val="20000"/>
                </a:spcBef>
                <a:buChar char="•"/>
                <a:defRPr sz="2800">
                  <a:solidFill>
                    <a:srgbClr val="000099"/>
                  </a:solidFill>
                  <a:latin typeface="Arial" charset="0"/>
                </a:defRPr>
              </a:lvl1pPr>
              <a:lvl2pPr marL="742950" indent="-285750" eaLnBrk="0" hangingPunct="0">
                <a:lnSpc>
                  <a:spcPct val="120000"/>
                </a:lnSpc>
                <a:spcBef>
                  <a:spcPct val="20000"/>
                </a:spcBef>
                <a:buChar char="•"/>
                <a:defRPr sz="24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1600">
                  <a:solidFill>
                    <a:srgbClr val="000099"/>
                  </a:solidFill>
                  <a:latin typeface="Arial" charset="0"/>
                </a:defRPr>
              </a:lvl5pPr>
              <a:lvl6pPr marL="2514600" indent="-228600" eaLnBrk="0" fontAlgn="base" hangingPunct="0">
                <a:spcBef>
                  <a:spcPct val="20000"/>
                </a:spcBef>
                <a:spcAft>
                  <a:spcPct val="0"/>
                </a:spcAft>
                <a:buChar char="•"/>
                <a:defRPr sz="1600">
                  <a:solidFill>
                    <a:srgbClr val="000099"/>
                  </a:solidFill>
                  <a:latin typeface="Arial" charset="0"/>
                </a:defRPr>
              </a:lvl6pPr>
              <a:lvl7pPr marL="2971800" indent="-228600" eaLnBrk="0" fontAlgn="base" hangingPunct="0">
                <a:spcBef>
                  <a:spcPct val="20000"/>
                </a:spcBef>
                <a:spcAft>
                  <a:spcPct val="0"/>
                </a:spcAft>
                <a:buChar char="•"/>
                <a:defRPr sz="1600">
                  <a:solidFill>
                    <a:srgbClr val="000099"/>
                  </a:solidFill>
                  <a:latin typeface="Arial" charset="0"/>
                </a:defRPr>
              </a:lvl7pPr>
              <a:lvl8pPr marL="3429000" indent="-228600" eaLnBrk="0" fontAlgn="base" hangingPunct="0">
                <a:spcBef>
                  <a:spcPct val="20000"/>
                </a:spcBef>
                <a:spcAft>
                  <a:spcPct val="0"/>
                </a:spcAft>
                <a:buChar char="•"/>
                <a:defRPr sz="1600">
                  <a:solidFill>
                    <a:srgbClr val="000099"/>
                  </a:solidFill>
                  <a:latin typeface="Arial" charset="0"/>
                </a:defRPr>
              </a:lvl8pPr>
              <a:lvl9pPr marL="3886200" indent="-228600" eaLnBrk="0" fontAlgn="base" hangingPunct="0">
                <a:spcBef>
                  <a:spcPct val="20000"/>
                </a:spcBef>
                <a:spcAft>
                  <a:spcPct val="0"/>
                </a:spcAft>
                <a:buChar char="•"/>
                <a:defRPr sz="1600">
                  <a:solidFill>
                    <a:srgbClr val="000099"/>
                  </a:solidFill>
                  <a:latin typeface="Arial" charset="0"/>
                </a:defRPr>
              </a:lvl9pPr>
            </a:lstStyle>
            <a:p>
              <a:pPr algn="ctr" eaLnBrk="1" hangingPunct="1">
                <a:lnSpc>
                  <a:spcPct val="70000"/>
                </a:lnSpc>
                <a:spcBef>
                  <a:spcPct val="50000"/>
                </a:spcBef>
                <a:buFontTx/>
                <a:buNone/>
              </a:pPr>
              <a:r>
                <a:rPr lang="en-GB" altLang="en-US" sz="1800" b="1" dirty="0">
                  <a:solidFill>
                    <a:schemeClr val="tx1"/>
                  </a:solidFill>
                  <a:latin typeface="+mn-lt"/>
                </a:rPr>
                <a:t>RÈGLEMENTS</a:t>
              </a:r>
            </a:p>
            <a:p>
              <a:pPr algn="ctr" eaLnBrk="1" hangingPunct="1">
                <a:lnSpc>
                  <a:spcPct val="70000"/>
                </a:lnSpc>
                <a:spcBef>
                  <a:spcPct val="50000"/>
                </a:spcBef>
                <a:buFontTx/>
                <a:buNone/>
              </a:pPr>
              <a:r>
                <a:rPr lang="en-GB" altLang="en-US" sz="1800" b="1" dirty="0">
                  <a:solidFill>
                    <a:schemeClr val="tx1"/>
                  </a:solidFill>
                  <a:latin typeface="+mn-lt"/>
                </a:rPr>
                <a:t>Obligatoire</a:t>
              </a:r>
            </a:p>
          </p:txBody>
        </p:sp>
        <p:sp>
          <p:nvSpPr>
            <p:cNvPr id="12" name="Text Box 10"/>
            <p:cNvSpPr txBox="1">
              <a:spLocks noChangeArrowheads="1"/>
            </p:cNvSpPr>
            <p:nvPr/>
          </p:nvSpPr>
          <p:spPr bwMode="auto">
            <a:xfrm>
              <a:off x="1236" y="2712"/>
              <a:ext cx="2760"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lnSpc>
                  <a:spcPct val="120000"/>
                </a:lnSpc>
                <a:spcBef>
                  <a:spcPct val="20000"/>
                </a:spcBef>
                <a:buChar char="•"/>
                <a:defRPr sz="2800">
                  <a:solidFill>
                    <a:srgbClr val="000099"/>
                  </a:solidFill>
                  <a:latin typeface="Arial" charset="0"/>
                </a:defRPr>
              </a:lvl1pPr>
              <a:lvl2pPr marL="742950" indent="-285750" eaLnBrk="0" hangingPunct="0">
                <a:lnSpc>
                  <a:spcPct val="120000"/>
                </a:lnSpc>
                <a:spcBef>
                  <a:spcPct val="20000"/>
                </a:spcBef>
                <a:buChar char="•"/>
                <a:defRPr sz="24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1600">
                  <a:solidFill>
                    <a:srgbClr val="000099"/>
                  </a:solidFill>
                  <a:latin typeface="Arial" charset="0"/>
                </a:defRPr>
              </a:lvl5pPr>
              <a:lvl6pPr marL="2514600" indent="-228600" eaLnBrk="0" fontAlgn="base" hangingPunct="0">
                <a:spcBef>
                  <a:spcPct val="20000"/>
                </a:spcBef>
                <a:spcAft>
                  <a:spcPct val="0"/>
                </a:spcAft>
                <a:buChar char="•"/>
                <a:defRPr sz="1600">
                  <a:solidFill>
                    <a:srgbClr val="000099"/>
                  </a:solidFill>
                  <a:latin typeface="Arial" charset="0"/>
                </a:defRPr>
              </a:lvl6pPr>
              <a:lvl7pPr marL="2971800" indent="-228600" eaLnBrk="0" fontAlgn="base" hangingPunct="0">
                <a:spcBef>
                  <a:spcPct val="20000"/>
                </a:spcBef>
                <a:spcAft>
                  <a:spcPct val="0"/>
                </a:spcAft>
                <a:buChar char="•"/>
                <a:defRPr sz="1600">
                  <a:solidFill>
                    <a:srgbClr val="000099"/>
                  </a:solidFill>
                  <a:latin typeface="Arial" charset="0"/>
                </a:defRPr>
              </a:lvl7pPr>
              <a:lvl8pPr marL="3429000" indent="-228600" eaLnBrk="0" fontAlgn="base" hangingPunct="0">
                <a:spcBef>
                  <a:spcPct val="20000"/>
                </a:spcBef>
                <a:spcAft>
                  <a:spcPct val="0"/>
                </a:spcAft>
                <a:buChar char="•"/>
                <a:defRPr sz="1600">
                  <a:solidFill>
                    <a:srgbClr val="000099"/>
                  </a:solidFill>
                  <a:latin typeface="Arial" charset="0"/>
                </a:defRPr>
              </a:lvl8pPr>
              <a:lvl9pPr marL="3886200" indent="-228600" eaLnBrk="0" fontAlgn="base" hangingPunct="0">
                <a:spcBef>
                  <a:spcPct val="20000"/>
                </a:spcBef>
                <a:spcAft>
                  <a:spcPct val="0"/>
                </a:spcAft>
                <a:buChar char="•"/>
                <a:defRPr sz="1600">
                  <a:solidFill>
                    <a:srgbClr val="000099"/>
                  </a:solidFill>
                  <a:latin typeface="Arial" charset="0"/>
                </a:defRPr>
              </a:lvl9pPr>
            </a:lstStyle>
            <a:p>
              <a:pPr algn="ctr" eaLnBrk="1" hangingPunct="1">
                <a:lnSpc>
                  <a:spcPct val="100000"/>
                </a:lnSpc>
                <a:spcBef>
                  <a:spcPct val="50000"/>
                </a:spcBef>
                <a:buFontTx/>
                <a:buNone/>
              </a:pPr>
              <a:r>
                <a:rPr lang="en-GB" altLang="en-US" sz="1800" b="1" dirty="0">
                  <a:solidFill>
                    <a:schemeClr val="tx1"/>
                  </a:solidFill>
                  <a:latin typeface="+mn-lt"/>
                </a:rPr>
                <a:t>CODES DE PRATIQUE</a:t>
              </a:r>
            </a:p>
            <a:p>
              <a:pPr algn="ctr" eaLnBrk="1" hangingPunct="1">
                <a:lnSpc>
                  <a:spcPct val="50000"/>
                </a:lnSpc>
                <a:spcBef>
                  <a:spcPct val="50000"/>
                </a:spcBef>
                <a:buFontTx/>
                <a:buNone/>
              </a:pPr>
              <a:r>
                <a:rPr lang="en-GB" altLang="en-US" sz="1800" b="1" dirty="0">
                  <a:solidFill>
                    <a:schemeClr val="tx1"/>
                  </a:solidFill>
                  <a:latin typeface="+mn-lt"/>
                </a:rPr>
                <a:t>Parfois obligatoire comme</a:t>
              </a:r>
            </a:p>
            <a:p>
              <a:pPr algn="ctr" eaLnBrk="1" hangingPunct="1">
                <a:lnSpc>
                  <a:spcPct val="50000"/>
                </a:lnSpc>
                <a:spcBef>
                  <a:spcPct val="50000"/>
                </a:spcBef>
                <a:buFontTx/>
                <a:buNone/>
              </a:pPr>
              <a:r>
                <a:rPr lang="en-GB" altLang="en-US" sz="1800" b="1" dirty="0">
                  <a:solidFill>
                    <a:schemeClr val="tx1"/>
                  </a:solidFill>
                  <a:latin typeface="+mn-lt"/>
                </a:rPr>
                <a:t>Codes de pratique approuvés au Royaume-Uni</a:t>
              </a:r>
            </a:p>
          </p:txBody>
        </p:sp>
        <p:sp>
          <p:nvSpPr>
            <p:cNvPr id="13" name="Text Box 11"/>
            <p:cNvSpPr txBox="1">
              <a:spLocks noChangeArrowheads="1"/>
            </p:cNvSpPr>
            <p:nvPr/>
          </p:nvSpPr>
          <p:spPr bwMode="auto">
            <a:xfrm>
              <a:off x="756" y="3456"/>
              <a:ext cx="3708"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lnSpc>
                  <a:spcPct val="120000"/>
                </a:lnSpc>
                <a:spcBef>
                  <a:spcPct val="20000"/>
                </a:spcBef>
                <a:buChar char="•"/>
                <a:defRPr sz="2800">
                  <a:solidFill>
                    <a:srgbClr val="000099"/>
                  </a:solidFill>
                  <a:latin typeface="Arial" charset="0"/>
                </a:defRPr>
              </a:lvl1pPr>
              <a:lvl2pPr marL="742950" indent="-285750" eaLnBrk="0" hangingPunct="0">
                <a:lnSpc>
                  <a:spcPct val="120000"/>
                </a:lnSpc>
                <a:spcBef>
                  <a:spcPct val="20000"/>
                </a:spcBef>
                <a:buChar char="•"/>
                <a:defRPr sz="2400">
                  <a:solidFill>
                    <a:srgbClr val="000099"/>
                  </a:solidFill>
                  <a:latin typeface="Arial" charset="0"/>
                </a:defRPr>
              </a:lvl2pPr>
              <a:lvl3pPr marL="1143000" indent="-228600" eaLnBrk="0" hangingPunct="0">
                <a:spcBef>
                  <a:spcPct val="20000"/>
                </a:spcBef>
                <a:buChar char="•"/>
                <a:defRPr sz="2000">
                  <a:solidFill>
                    <a:srgbClr val="000099"/>
                  </a:solidFill>
                  <a:latin typeface="Arial" charset="0"/>
                </a:defRPr>
              </a:lvl3pPr>
              <a:lvl4pPr marL="1600200" indent="-228600" eaLnBrk="0" hangingPunct="0">
                <a:spcBef>
                  <a:spcPct val="20000"/>
                </a:spcBef>
                <a:buChar char="•"/>
                <a:defRPr sz="2000">
                  <a:solidFill>
                    <a:srgbClr val="000099"/>
                  </a:solidFill>
                  <a:latin typeface="Arial" charset="0"/>
                </a:defRPr>
              </a:lvl4pPr>
              <a:lvl5pPr marL="2057400" indent="-228600" eaLnBrk="0" hangingPunct="0">
                <a:spcBef>
                  <a:spcPct val="20000"/>
                </a:spcBef>
                <a:buChar char="•"/>
                <a:defRPr sz="1600">
                  <a:solidFill>
                    <a:srgbClr val="000099"/>
                  </a:solidFill>
                  <a:latin typeface="Arial" charset="0"/>
                </a:defRPr>
              </a:lvl5pPr>
              <a:lvl6pPr marL="2514600" indent="-228600" eaLnBrk="0" fontAlgn="base" hangingPunct="0">
                <a:spcBef>
                  <a:spcPct val="20000"/>
                </a:spcBef>
                <a:spcAft>
                  <a:spcPct val="0"/>
                </a:spcAft>
                <a:buChar char="•"/>
                <a:defRPr sz="1600">
                  <a:solidFill>
                    <a:srgbClr val="000099"/>
                  </a:solidFill>
                  <a:latin typeface="Arial" charset="0"/>
                </a:defRPr>
              </a:lvl6pPr>
              <a:lvl7pPr marL="2971800" indent="-228600" eaLnBrk="0" fontAlgn="base" hangingPunct="0">
                <a:spcBef>
                  <a:spcPct val="20000"/>
                </a:spcBef>
                <a:spcAft>
                  <a:spcPct val="0"/>
                </a:spcAft>
                <a:buChar char="•"/>
                <a:defRPr sz="1600">
                  <a:solidFill>
                    <a:srgbClr val="000099"/>
                  </a:solidFill>
                  <a:latin typeface="Arial" charset="0"/>
                </a:defRPr>
              </a:lvl7pPr>
              <a:lvl8pPr marL="3429000" indent="-228600" eaLnBrk="0" fontAlgn="base" hangingPunct="0">
                <a:spcBef>
                  <a:spcPct val="20000"/>
                </a:spcBef>
                <a:spcAft>
                  <a:spcPct val="0"/>
                </a:spcAft>
                <a:buChar char="•"/>
                <a:defRPr sz="1600">
                  <a:solidFill>
                    <a:srgbClr val="000099"/>
                  </a:solidFill>
                  <a:latin typeface="Arial" charset="0"/>
                </a:defRPr>
              </a:lvl8pPr>
              <a:lvl9pPr marL="3886200" indent="-228600" eaLnBrk="0" fontAlgn="base" hangingPunct="0">
                <a:spcBef>
                  <a:spcPct val="20000"/>
                </a:spcBef>
                <a:spcAft>
                  <a:spcPct val="0"/>
                </a:spcAft>
                <a:buChar char="•"/>
                <a:defRPr sz="1600">
                  <a:solidFill>
                    <a:srgbClr val="000099"/>
                  </a:solidFill>
                  <a:latin typeface="Arial" charset="0"/>
                </a:defRPr>
              </a:lvl9pPr>
            </a:lstStyle>
            <a:p>
              <a:pPr algn="ctr" eaLnBrk="1" hangingPunct="1">
                <a:lnSpc>
                  <a:spcPct val="60000"/>
                </a:lnSpc>
                <a:spcBef>
                  <a:spcPct val="50000"/>
                </a:spcBef>
                <a:buFontTx/>
                <a:buNone/>
              </a:pPr>
              <a:r>
                <a:rPr lang="en-GB" altLang="en-US" sz="1800" b="1" dirty="0">
                  <a:solidFill>
                    <a:schemeClr val="tx1"/>
                  </a:solidFill>
                  <a:latin typeface="+mn-lt"/>
                </a:rPr>
                <a:t>NATIONALES ET INTERNATIONALES</a:t>
              </a:r>
            </a:p>
            <a:p>
              <a:pPr algn="ctr" eaLnBrk="1" hangingPunct="1">
                <a:lnSpc>
                  <a:spcPct val="50000"/>
                </a:lnSpc>
                <a:spcBef>
                  <a:spcPct val="50000"/>
                </a:spcBef>
                <a:buFontTx/>
                <a:buNone/>
              </a:pPr>
              <a:r>
                <a:rPr lang="en-GB" altLang="en-US" sz="1800" b="1" dirty="0">
                  <a:solidFill>
                    <a:schemeClr val="tx1"/>
                  </a:solidFill>
                  <a:latin typeface="+mn-lt"/>
                </a:rPr>
                <a:t>NORMES NORMES INDUSTRIELLES</a:t>
              </a:r>
            </a:p>
            <a:p>
              <a:pPr algn="ctr" eaLnBrk="1" hangingPunct="1">
                <a:lnSpc>
                  <a:spcPct val="50000"/>
                </a:lnSpc>
                <a:spcBef>
                  <a:spcPct val="50000"/>
                </a:spcBef>
                <a:buFontTx/>
                <a:buNone/>
              </a:pPr>
              <a:r>
                <a:rPr lang="en-GB" altLang="en-US" sz="1800" b="1" dirty="0">
                  <a:solidFill>
                    <a:schemeClr val="tx1"/>
                  </a:solidFill>
                  <a:latin typeface="+mn-lt"/>
                </a:rPr>
                <a:t>ET NOTES D'ORIENTATION</a:t>
              </a:r>
            </a:p>
            <a:p>
              <a:pPr algn="ctr" eaLnBrk="1" hangingPunct="1">
                <a:lnSpc>
                  <a:spcPct val="60000"/>
                </a:lnSpc>
                <a:spcBef>
                  <a:spcPct val="50000"/>
                </a:spcBef>
                <a:buFontTx/>
                <a:buNone/>
              </a:pPr>
              <a:r>
                <a:rPr lang="en-GB" altLang="en-US" sz="1800" b="1" dirty="0">
                  <a:solidFill>
                    <a:schemeClr val="tx1"/>
                  </a:solidFill>
                  <a:latin typeface="+mn-lt"/>
                </a:rPr>
                <a:t>Orientations volontaires</a:t>
              </a:r>
            </a:p>
          </p:txBody>
        </p:sp>
      </p:grpSp>
      <p:sp>
        <p:nvSpPr>
          <p:cNvPr id="14" name="TextBox 13"/>
          <p:cNvSpPr txBox="1"/>
          <p:nvPr/>
        </p:nvSpPr>
        <p:spPr>
          <a:xfrm>
            <a:off x="8920678" y="1982182"/>
            <a:ext cx="2121972" cy="923330"/>
          </a:xfrm>
          <a:prstGeom prst="rect">
            <a:avLst/>
          </a:prstGeom>
          <a:noFill/>
          <a:ln w="31750">
            <a:solidFill>
              <a:srgbClr val="468FB8"/>
            </a:solidFill>
          </a:ln>
        </p:spPr>
        <p:txBody>
          <a:bodyPr wrap="square" rtlCol="0">
            <a:spAutoFit/>
          </a:bodyPr>
          <a:lstStyle/>
          <a:p>
            <a:r>
              <a:rPr lang="en-GB" sz="1800" dirty="0">
                <a:solidFill>
                  <a:srgbClr val="468FB8"/>
                </a:solidFill>
              </a:rPr>
              <a:t>Où se situe la limite de la conformité ?</a:t>
            </a:r>
          </a:p>
        </p:txBody>
      </p:sp>
      <p:sp>
        <p:nvSpPr>
          <p:cNvPr id="15" name="Left Arrow 14"/>
          <p:cNvSpPr/>
          <p:nvPr/>
        </p:nvSpPr>
        <p:spPr bwMode="auto">
          <a:xfrm>
            <a:off x="8067329" y="2133600"/>
            <a:ext cx="855024" cy="641267"/>
          </a:xfrm>
          <a:prstGeom prst="leftArrow">
            <a:avLst/>
          </a:prstGeom>
          <a:solidFill>
            <a:srgbClr val="468FB8"/>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C00010"/>
              </a:solidFill>
              <a:effectLst/>
              <a:latin typeface="Arial" charset="0"/>
            </a:endParaRPr>
          </a:p>
        </p:txBody>
      </p:sp>
    </p:spTree>
    <p:extLst>
      <p:ext uri="{BB962C8B-B14F-4D97-AF65-F5344CB8AC3E}">
        <p14:creationId xmlns:p14="http://schemas.microsoft.com/office/powerpoint/2010/main" val="346251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1.4 </a:t>
            </a:r>
            <a:r>
              <a:rPr lang="en-GB" b="0" dirty="0"/>
              <a:t>Annexe SL et </a:t>
            </a:r>
            <a:r>
              <a:rPr lang="en-GB" b="0" dirty="0">
                <a:effectLst/>
              </a:rPr>
              <a:t>ISO 45001:2018</a:t>
            </a:r>
          </a:p>
        </p:txBody>
      </p:sp>
      <p:sp>
        <p:nvSpPr>
          <p:cNvPr id="75779" name="Rectangle 3"/>
          <p:cNvSpPr>
            <a:spLocks noGrp="1" noChangeArrowheads="1"/>
          </p:cNvSpPr>
          <p:nvPr>
            <p:ph idx="1"/>
          </p:nvPr>
        </p:nvSpPr>
        <p:spPr>
          <a:xfrm>
            <a:off x="914400" y="1371600"/>
            <a:ext cx="10058400" cy="4343400"/>
          </a:xfrm>
        </p:spPr>
        <p:txBody>
          <a:bodyPr/>
          <a:lstStyle/>
          <a:p>
            <a:r>
              <a:rPr lang="en-GB" sz="2000" dirty="0">
                <a:solidFill>
                  <a:schemeClr val="tx1">
                    <a:lumMod val="75000"/>
                    <a:lumOff val="25000"/>
                  </a:schemeClr>
                </a:solidFill>
              </a:rPr>
              <a:t>Introduction</a:t>
            </a:r>
          </a:p>
          <a:p>
            <a:r>
              <a:rPr lang="en-GB" sz="2000" dirty="0">
                <a:solidFill>
                  <a:schemeClr val="tx1">
                    <a:lumMod val="75000"/>
                    <a:lumOff val="25000"/>
                  </a:schemeClr>
                </a:solidFill>
              </a:rPr>
              <a:t>Clause 1 - Champ d'application</a:t>
            </a:r>
          </a:p>
          <a:p>
            <a:r>
              <a:rPr lang="en-GB" sz="2000" dirty="0">
                <a:solidFill>
                  <a:schemeClr val="tx1">
                    <a:lumMod val="75000"/>
                    <a:lumOff val="25000"/>
                  </a:schemeClr>
                </a:solidFill>
              </a:rPr>
              <a:t>Clause 2 - Références normatives</a:t>
            </a:r>
          </a:p>
          <a:p>
            <a:r>
              <a:rPr lang="en-GB" sz="2000" dirty="0">
                <a:solidFill>
                  <a:schemeClr val="tx1">
                    <a:lumMod val="75000"/>
                    <a:lumOff val="25000"/>
                  </a:schemeClr>
                </a:solidFill>
              </a:rPr>
              <a:t>Clause 3 - Termes et définitions</a:t>
            </a:r>
          </a:p>
          <a:p>
            <a:r>
              <a:rPr lang="en-GB" sz="2000" dirty="0">
                <a:solidFill>
                  <a:schemeClr val="tx1">
                    <a:lumMod val="75000"/>
                    <a:lumOff val="25000"/>
                  </a:schemeClr>
                </a:solidFill>
              </a:rPr>
              <a:t>Clause 4 - Contexte de l'organisation</a:t>
            </a:r>
          </a:p>
          <a:p>
            <a:r>
              <a:rPr lang="en-GB" sz="2000" dirty="0">
                <a:solidFill>
                  <a:schemeClr val="tx1">
                    <a:lumMod val="75000"/>
                    <a:lumOff val="25000"/>
                  </a:schemeClr>
                </a:solidFill>
              </a:rPr>
              <a:t>Clause 5 - Leadership et participation des travailleurs</a:t>
            </a:r>
          </a:p>
          <a:p>
            <a:r>
              <a:rPr lang="en-GB" sz="2000" dirty="0">
                <a:solidFill>
                  <a:schemeClr val="tx1">
                    <a:lumMod val="75000"/>
                    <a:lumOff val="25000"/>
                  </a:schemeClr>
                </a:solidFill>
              </a:rPr>
              <a:t>Clause 6 - Planification</a:t>
            </a:r>
          </a:p>
          <a:p>
            <a:r>
              <a:rPr lang="en-GB" sz="2000" dirty="0">
                <a:solidFill>
                  <a:schemeClr val="tx1">
                    <a:lumMod val="75000"/>
                    <a:lumOff val="25000"/>
                  </a:schemeClr>
                </a:solidFill>
              </a:rPr>
              <a:t>Clause 7 - Soutien</a:t>
            </a:r>
          </a:p>
          <a:p>
            <a:r>
              <a:rPr lang="en-GB" sz="2000" dirty="0">
                <a:solidFill>
                  <a:schemeClr val="tx1">
                    <a:lumMod val="75000"/>
                    <a:lumOff val="25000"/>
                  </a:schemeClr>
                </a:solidFill>
              </a:rPr>
              <a:t>Clause 8 - Fonctionnement</a:t>
            </a:r>
          </a:p>
          <a:p>
            <a:r>
              <a:rPr lang="en-GB" sz="2000" dirty="0">
                <a:solidFill>
                  <a:schemeClr val="tx1">
                    <a:lumMod val="75000"/>
                    <a:lumOff val="25000"/>
                  </a:schemeClr>
                </a:solidFill>
              </a:rPr>
              <a:t>Clause 9 - Évaluation des performances</a:t>
            </a:r>
          </a:p>
          <a:p>
            <a:r>
              <a:rPr lang="en-GB" sz="2000" dirty="0">
                <a:solidFill>
                  <a:schemeClr val="tx1">
                    <a:lumMod val="75000"/>
                    <a:lumOff val="25000"/>
                  </a:schemeClr>
                </a:solidFill>
              </a:rPr>
              <a:t>Clause 10 - Amélioration</a:t>
            </a:r>
          </a:p>
          <a:p>
            <a:endParaRPr lang="en-GB" sz="2000" dirty="0">
              <a:solidFill>
                <a:schemeClr val="tx1">
                  <a:lumMod val="75000"/>
                  <a:lumOff val="25000"/>
                </a:schemeClr>
              </a:solidFill>
            </a:endParaRPr>
          </a:p>
          <a:p>
            <a:endParaRPr lang="en-GB" sz="20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27724585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t>1.5 </a:t>
            </a:r>
            <a:r>
              <a:rPr lang="en-GB" b="0" dirty="0">
                <a:effectLst/>
              </a:rPr>
              <a:t>Termes et définitions du SGSSO</a:t>
            </a:r>
          </a:p>
        </p:txBody>
      </p:sp>
      <p:sp>
        <p:nvSpPr>
          <p:cNvPr id="75779" name="Rectangle 3"/>
          <p:cNvSpPr>
            <a:spLocks noGrp="1" noChangeArrowheads="1"/>
          </p:cNvSpPr>
          <p:nvPr>
            <p:ph sz="half" idx="1"/>
          </p:nvPr>
        </p:nvSpPr>
        <p:spPr/>
        <p:txBody>
          <a:bodyPr/>
          <a:lstStyle/>
          <a:p>
            <a:pPr>
              <a:spcBef>
                <a:spcPts val="300"/>
              </a:spcBef>
              <a:spcAft>
                <a:spcPts val="300"/>
              </a:spcAft>
            </a:pPr>
            <a:r>
              <a:rPr lang="en-AU" sz="2000" dirty="0"/>
              <a:t>Audit</a:t>
            </a:r>
          </a:p>
          <a:p>
            <a:pPr>
              <a:spcBef>
                <a:spcPts val="300"/>
              </a:spcBef>
              <a:spcAft>
                <a:spcPts val="300"/>
              </a:spcAft>
            </a:pPr>
            <a:r>
              <a:rPr lang="en-AU" sz="2000" dirty="0"/>
              <a:t>Conformité</a:t>
            </a:r>
          </a:p>
          <a:p>
            <a:pPr>
              <a:spcBef>
                <a:spcPts val="300"/>
              </a:spcBef>
              <a:spcAft>
                <a:spcPts val="300"/>
              </a:spcAft>
            </a:pPr>
            <a:r>
              <a:rPr lang="en-AU" sz="2000" dirty="0"/>
              <a:t>Consultation</a:t>
            </a:r>
            <a:endParaRPr lang="en-GB" sz="2000" dirty="0">
              <a:solidFill>
                <a:schemeClr val="tx1">
                  <a:lumMod val="75000"/>
                  <a:lumOff val="25000"/>
                </a:schemeClr>
              </a:solidFill>
            </a:endParaRPr>
          </a:p>
          <a:p>
            <a:pPr>
              <a:spcBef>
                <a:spcPts val="300"/>
              </a:spcBef>
              <a:spcAft>
                <a:spcPts val="300"/>
              </a:spcAft>
            </a:pPr>
            <a:r>
              <a:rPr lang="en-AU" sz="2000" dirty="0"/>
              <a:t>Amélioration continue</a:t>
            </a:r>
          </a:p>
          <a:p>
            <a:pPr>
              <a:spcBef>
                <a:spcPts val="300"/>
              </a:spcBef>
              <a:spcAft>
                <a:spcPts val="300"/>
              </a:spcAft>
            </a:pPr>
            <a:r>
              <a:rPr lang="en-AU" sz="2000" dirty="0"/>
              <a:t>Action corrective</a:t>
            </a:r>
          </a:p>
          <a:p>
            <a:pPr>
              <a:spcBef>
                <a:spcPts val="300"/>
              </a:spcBef>
              <a:spcAft>
                <a:spcPts val="300"/>
              </a:spcAft>
            </a:pPr>
            <a:r>
              <a:rPr lang="en-AU" sz="2000" dirty="0"/>
              <a:t>Efficacité</a:t>
            </a:r>
          </a:p>
          <a:p>
            <a:pPr>
              <a:spcBef>
                <a:spcPts val="300"/>
              </a:spcBef>
              <a:spcAft>
                <a:spcPts val="300"/>
              </a:spcAft>
            </a:pPr>
            <a:r>
              <a:rPr lang="en-AU" sz="2000" dirty="0"/>
              <a:t>Risques</a:t>
            </a:r>
          </a:p>
          <a:p>
            <a:pPr>
              <a:spcBef>
                <a:spcPts val="300"/>
              </a:spcBef>
              <a:spcAft>
                <a:spcPts val="300"/>
              </a:spcAft>
            </a:pPr>
            <a:r>
              <a:rPr lang="en-AU" sz="2000" dirty="0"/>
              <a:t>Partie intéressée</a:t>
            </a:r>
          </a:p>
          <a:p>
            <a:pPr>
              <a:spcBef>
                <a:spcPts val="300"/>
              </a:spcBef>
              <a:spcAft>
                <a:spcPts val="300"/>
              </a:spcAft>
            </a:pPr>
            <a:r>
              <a:rPr lang="en-AU" sz="2000" dirty="0"/>
              <a:t>Incident</a:t>
            </a:r>
          </a:p>
          <a:p>
            <a:pPr>
              <a:spcBef>
                <a:spcPts val="300"/>
              </a:spcBef>
              <a:spcAft>
                <a:spcPts val="300"/>
              </a:spcAft>
            </a:pPr>
            <a:r>
              <a:rPr lang="en-AU" sz="2000" dirty="0"/>
              <a:t>Exigences légales et autres exigences</a:t>
            </a:r>
          </a:p>
          <a:p>
            <a:endParaRPr lang="en-AU" sz="1800" dirty="0"/>
          </a:p>
          <a:p>
            <a:endParaRPr lang="en-AU" sz="1800" dirty="0"/>
          </a:p>
        </p:txBody>
      </p:sp>
      <p:sp>
        <p:nvSpPr>
          <p:cNvPr id="5" name="Content Placeholder 4"/>
          <p:cNvSpPr>
            <a:spLocks noGrp="1"/>
          </p:cNvSpPr>
          <p:nvPr>
            <p:ph sz="half" idx="2"/>
          </p:nvPr>
        </p:nvSpPr>
        <p:spPr/>
        <p:txBody>
          <a:bodyPr/>
          <a:lstStyle/>
          <a:p>
            <a:pPr>
              <a:spcBef>
                <a:spcPts val="300"/>
              </a:spcBef>
              <a:spcAft>
                <a:spcPts val="300"/>
              </a:spcAft>
            </a:pPr>
            <a:r>
              <a:rPr lang="en-AU" sz="2000" dirty="0"/>
              <a:t>Organisation</a:t>
            </a:r>
          </a:p>
          <a:p>
            <a:pPr>
              <a:spcBef>
                <a:spcPts val="300"/>
              </a:spcBef>
              <a:spcAft>
                <a:spcPts val="300"/>
              </a:spcAft>
            </a:pPr>
            <a:r>
              <a:rPr lang="en-AU" sz="2000" dirty="0"/>
              <a:t>Externaliser</a:t>
            </a:r>
          </a:p>
          <a:p>
            <a:pPr>
              <a:spcBef>
                <a:spcPts val="300"/>
              </a:spcBef>
              <a:spcAft>
                <a:spcPts val="300"/>
              </a:spcAft>
            </a:pPr>
            <a:r>
              <a:rPr lang="en-AU" sz="2000" dirty="0"/>
              <a:t>Objectif en matière de santé et de sécurité au travail</a:t>
            </a:r>
          </a:p>
          <a:p>
            <a:pPr>
              <a:spcBef>
                <a:spcPts val="300"/>
              </a:spcBef>
              <a:spcAft>
                <a:spcPts val="300"/>
              </a:spcAft>
            </a:pPr>
            <a:r>
              <a:rPr lang="en-AU" sz="2000" dirty="0"/>
              <a:t>Politique de santé et de sécurité au travail</a:t>
            </a:r>
          </a:p>
          <a:p>
            <a:pPr>
              <a:spcBef>
                <a:spcPts val="300"/>
              </a:spcBef>
              <a:spcAft>
                <a:spcPts val="300"/>
              </a:spcAft>
            </a:pPr>
            <a:r>
              <a:rPr lang="en-AU" sz="2000" dirty="0"/>
              <a:t>Risques liés à la santé et à la sécurité au travail</a:t>
            </a:r>
          </a:p>
          <a:p>
            <a:pPr>
              <a:spcBef>
                <a:spcPts val="300"/>
              </a:spcBef>
              <a:spcAft>
                <a:spcPts val="300"/>
              </a:spcAft>
            </a:pPr>
            <a:r>
              <a:rPr lang="en-AU" sz="2000" dirty="0"/>
              <a:t>La participation</a:t>
            </a:r>
          </a:p>
          <a:p>
            <a:pPr>
              <a:spcBef>
                <a:spcPts val="300"/>
              </a:spcBef>
              <a:spcAft>
                <a:spcPts val="300"/>
              </a:spcAft>
            </a:pPr>
            <a:r>
              <a:rPr lang="en-AU" sz="2000" dirty="0"/>
              <a:t>Performance</a:t>
            </a:r>
          </a:p>
          <a:p>
            <a:pPr>
              <a:spcBef>
                <a:spcPts val="300"/>
              </a:spcBef>
              <a:spcAft>
                <a:spcPts val="300"/>
              </a:spcAft>
            </a:pPr>
            <a:r>
              <a:rPr lang="en-AU" sz="2000" dirty="0"/>
              <a:t>Processus</a:t>
            </a:r>
          </a:p>
          <a:p>
            <a:pPr>
              <a:spcBef>
                <a:spcPts val="300"/>
              </a:spcBef>
              <a:spcAft>
                <a:spcPts val="300"/>
              </a:spcAft>
            </a:pPr>
            <a:r>
              <a:rPr lang="en-AU" sz="2000" dirty="0"/>
              <a:t>Risque</a:t>
            </a:r>
          </a:p>
          <a:p>
            <a:pPr>
              <a:spcBef>
                <a:spcPts val="300"/>
              </a:spcBef>
              <a:spcAft>
                <a:spcPts val="300"/>
              </a:spcAft>
            </a:pPr>
            <a:r>
              <a:rPr lang="en-AU" sz="2000" dirty="0"/>
              <a:t>L'encadrement supérieur</a:t>
            </a:r>
          </a:p>
          <a:p>
            <a:pPr>
              <a:spcBef>
                <a:spcPts val="300"/>
              </a:spcBef>
              <a:spcAft>
                <a:spcPts val="300"/>
              </a:spcAft>
            </a:pPr>
            <a:r>
              <a:rPr lang="en-AU" sz="2000" dirty="0"/>
              <a:t>Travailleur</a:t>
            </a:r>
          </a:p>
          <a:p>
            <a:endParaRPr lang="en-AU" sz="1800" dirty="0"/>
          </a:p>
          <a:p>
            <a:endParaRPr lang="en-GB" dirty="0"/>
          </a:p>
        </p:txBody>
      </p:sp>
    </p:spTree>
    <p:custDataLst>
      <p:tags r:id="rId1"/>
    </p:custDataLst>
    <p:extLst>
      <p:ext uri="{BB962C8B-B14F-4D97-AF65-F5344CB8AC3E}">
        <p14:creationId xmlns:p14="http://schemas.microsoft.com/office/powerpoint/2010/main" val="38462658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nSpc>
                <a:spcPct val="110000"/>
              </a:lnSpc>
            </a:pPr>
            <a:r>
              <a:rPr lang="en-GB" sz="2800" b="0" noProof="0" dirty="0">
                <a:effectLst/>
                <a:ea typeface="Roboto Light" panose="02000000000000000000" pitchFamily="2" charset="0"/>
              </a:rPr>
              <a:t>Activité </a:t>
            </a:r>
            <a:r>
              <a:rPr lang="en-GB" sz="2800" b="0" dirty="0">
                <a:ea typeface="Roboto Light" panose="02000000000000000000" pitchFamily="2" charset="0"/>
              </a:rPr>
              <a:t>1 </a:t>
            </a:r>
            <a:r>
              <a:rPr lang="en-GB" sz="2800" b="0" noProof="0" dirty="0">
                <a:effectLst/>
                <a:ea typeface="Roboto Light" panose="02000000000000000000" pitchFamily="2" charset="0"/>
              </a:rPr>
              <a:t>- </a:t>
            </a:r>
            <a:r>
              <a:rPr lang="en-GB" sz="2800" b="0" dirty="0">
                <a:effectLst/>
                <a:ea typeface="Roboto Light" panose="02000000000000000000" pitchFamily="2" charset="0"/>
              </a:rPr>
              <a:t>ISO 45001:2018 Termes et définitions </a:t>
            </a:r>
            <a:endParaRPr lang="en-GB" sz="2800" b="0" noProof="0" dirty="0">
              <a:effectLst/>
              <a:ea typeface="Roboto Light" panose="02000000000000000000" pitchFamily="2" charset="0"/>
            </a:endParaRPr>
          </a:p>
        </p:txBody>
      </p:sp>
      <p:sp>
        <p:nvSpPr>
          <p:cNvPr id="23555" name="Rectangle 3"/>
          <p:cNvSpPr>
            <a:spLocks noGrp="1" noChangeArrowheads="1"/>
          </p:cNvSpPr>
          <p:nvPr>
            <p:ph idx="1"/>
          </p:nvPr>
        </p:nvSpPr>
        <p:spPr>
          <a:xfrm>
            <a:off x="914401" y="1676400"/>
            <a:ext cx="8001000" cy="4343400"/>
          </a:xfrm>
          <a:prstGeom prst="rect">
            <a:avLst/>
          </a:prstGeom>
        </p:spPr>
        <p:txBody>
          <a:bodyPr/>
          <a:lstStyle/>
          <a:p>
            <a:pPr algn="just">
              <a:buFont typeface="+mj-lt"/>
              <a:buAutoNum type="arabicPeriod"/>
            </a:pPr>
            <a:r>
              <a:rPr lang="en-GB" sz="2000" dirty="0">
                <a:solidFill>
                  <a:schemeClr val="tx1">
                    <a:lumMod val="75000"/>
                    <a:lumOff val="25000"/>
                  </a:schemeClr>
                </a:solidFill>
              </a:rPr>
              <a:t>Passez en revue les termes attribués à votre paire/groupe</a:t>
            </a:r>
          </a:p>
          <a:p>
            <a:pPr algn="just">
              <a:buFont typeface="+mj-lt"/>
              <a:buAutoNum type="arabicPeriod"/>
            </a:pPr>
            <a:r>
              <a:rPr lang="en-GB" sz="2000" dirty="0">
                <a:solidFill>
                  <a:schemeClr val="tx1">
                    <a:lumMod val="75000"/>
                    <a:lumOff val="25000"/>
                  </a:schemeClr>
                </a:solidFill>
              </a:rPr>
              <a:t>Travaillez ensemble pour créer vos propres définitions des termes qui vous sont attribués.</a:t>
            </a:r>
          </a:p>
          <a:p>
            <a:pPr algn="just">
              <a:buFont typeface="+mj-lt"/>
              <a:buAutoNum type="arabicPeriod"/>
            </a:pPr>
            <a:r>
              <a:rPr lang="en-GB" sz="2000" dirty="0">
                <a:solidFill>
                  <a:schemeClr val="tx1">
                    <a:lumMod val="75000"/>
                    <a:lumOff val="25000"/>
                  </a:schemeClr>
                </a:solidFill>
              </a:rPr>
              <a:t>Notez vos définitions et préparez-vous à les partager avec le groupe.</a:t>
            </a:r>
          </a:p>
          <a:p>
            <a:pPr>
              <a:buFont typeface="+mj-lt"/>
              <a:buAutoNum type="arabicPeriod"/>
            </a:pPr>
            <a:endParaRPr lang="en-GB" sz="2000" dirty="0">
              <a:solidFill>
                <a:schemeClr val="tx1">
                  <a:lumMod val="75000"/>
                  <a:lumOff val="25000"/>
                </a:schemeClr>
              </a:solidFill>
            </a:endParaRPr>
          </a:p>
          <a:p>
            <a:pPr>
              <a:buFont typeface="+mj-lt"/>
              <a:buAutoNum type="arabicPeriod"/>
            </a:pPr>
            <a:endParaRPr lang="en-GB" sz="2000" dirty="0">
              <a:solidFill>
                <a:schemeClr val="tx1">
                  <a:lumMod val="75000"/>
                  <a:lumOff val="25000"/>
                </a:schemeClr>
              </a:solidFill>
            </a:endParaRPr>
          </a:p>
          <a:p>
            <a:pPr>
              <a:buFont typeface="+mj-lt"/>
              <a:buAutoNum type="arabicPeriod"/>
            </a:pPr>
            <a:endParaRPr lang="en-GB" sz="2000" dirty="0">
              <a:solidFill>
                <a:schemeClr val="tx1">
                  <a:lumMod val="75000"/>
                  <a:lumOff val="25000"/>
                </a:schemeClr>
              </a:solidFill>
            </a:endParaRPr>
          </a:p>
          <a:p>
            <a:pPr>
              <a:buFont typeface="+mj-lt"/>
              <a:buAutoNum type="arabicPeriod"/>
            </a:pPr>
            <a:endParaRPr lang="en-GB" sz="2000" dirty="0">
              <a:solidFill>
                <a:schemeClr val="tx1">
                  <a:lumMod val="75000"/>
                  <a:lumOff val="25000"/>
                </a:schemeClr>
              </a:solidFill>
            </a:endParaRPr>
          </a:p>
          <a:p>
            <a:pPr marL="0" indent="0">
              <a:buNone/>
            </a:pPr>
            <a:r>
              <a:rPr lang="en-GB" sz="2000" dirty="0">
                <a:solidFill>
                  <a:schemeClr val="tx1">
                    <a:lumMod val="75000"/>
                    <a:lumOff val="25000"/>
                  </a:schemeClr>
                </a:solidFill>
              </a:rPr>
              <a:t>Activité 15 minutes</a:t>
            </a:r>
          </a:p>
        </p:txBody>
      </p:sp>
      <p:grpSp>
        <p:nvGrpSpPr>
          <p:cNvPr id="8" name="Group 7"/>
          <p:cNvGrpSpPr/>
          <p:nvPr/>
        </p:nvGrpSpPr>
        <p:grpSpPr>
          <a:xfrm>
            <a:off x="8991600" y="1143000"/>
            <a:ext cx="3200400" cy="1447800"/>
            <a:chOff x="8991600" y="1143000"/>
            <a:chExt cx="3200400" cy="1447800"/>
          </a:xfrm>
        </p:grpSpPr>
        <p:sp>
          <p:nvSpPr>
            <p:cNvPr id="9" name="Rectangle 8">
              <a:extLst>
                <a:ext uri="{FF2B5EF4-FFF2-40B4-BE49-F238E27FC236}">
                  <a16:creationId xmlns:a16="http://schemas.microsoft.com/office/drawing/2014/main" id="{572EE3C4-2BAA-4B78-9366-7FBE69F088F7}"/>
                </a:ext>
              </a:extLst>
            </p:cNvPr>
            <p:cNvSpPr/>
            <p:nvPr/>
          </p:nvSpPr>
          <p:spPr>
            <a:xfrm>
              <a:off x="8991600" y="1143000"/>
              <a:ext cx="3200400" cy="1447800"/>
            </a:xfrm>
            <a:prstGeom prst="rect">
              <a:avLst/>
            </a:prstGeom>
            <a:solidFill>
              <a:srgbClr val="468FB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657AD41-9B65-4887-892D-B22DBCDF9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675" y="1366837"/>
              <a:ext cx="1000125" cy="1000125"/>
            </a:xfrm>
            <a:prstGeom prst="rect">
              <a:avLst/>
            </a:prstGeom>
          </p:spPr>
        </p:pic>
      </p:grpSp>
    </p:spTree>
    <p:custDataLst>
      <p:tags r:id="rId1"/>
    </p:custDataLst>
    <p:extLst>
      <p:ext uri="{BB962C8B-B14F-4D97-AF65-F5344CB8AC3E}">
        <p14:creationId xmlns:p14="http://schemas.microsoft.com/office/powerpoint/2010/main" val="98174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882650" y="104503"/>
            <a:ext cx="10160000" cy="787400"/>
          </a:xfrm>
        </p:spPr>
        <p:txBody>
          <a:bodyPr wrap="square" anchor="ctr">
            <a:normAutofit/>
          </a:bodyPr>
          <a:lstStyle/>
          <a:p>
            <a:r>
              <a:rPr lang="en-GB" b="0" noProof="0"/>
              <a:t>Objectif du cours</a:t>
            </a:r>
          </a:p>
        </p:txBody>
      </p:sp>
      <p:sp>
        <p:nvSpPr>
          <p:cNvPr id="41987" name="Rectangle 5"/>
          <p:cNvSpPr>
            <a:spLocks noGrp="1" noChangeArrowheads="1"/>
          </p:cNvSpPr>
          <p:nvPr>
            <p:ph sz="half" idx="1"/>
          </p:nvPr>
        </p:nvSpPr>
        <p:spPr>
          <a:xfrm>
            <a:off x="914400" y="1676400"/>
            <a:ext cx="10591800" cy="4343400"/>
          </a:xfrm>
        </p:spPr>
        <p:txBody>
          <a:bodyPr wrap="square" anchor="t">
            <a:normAutofit/>
          </a:bodyPr>
          <a:lstStyle/>
          <a:p>
            <a:pPr algn="just">
              <a:lnSpc>
                <a:spcPct val="90000"/>
              </a:lnSpc>
              <a:spcBef>
                <a:spcPts val="1200"/>
              </a:spcBef>
            </a:pPr>
            <a:r>
              <a:rPr lang="en-GB" sz="2000"/>
              <a:t>Fournir aux participants les connaissances et les compétences nécessaires pour réaliser un audit d'un système de management de la santé et de la sécurité au travail basé sur la norme ISO 45001 (ou équivalent) et rendre compte de l'efficacité de la mise en œuvre et du maintien du système de management conformément aux lignes directrices de la norme ISO 19011.</a:t>
            </a:r>
          </a:p>
          <a:p>
            <a:pPr algn="just">
              <a:lnSpc>
                <a:spcPct val="90000"/>
              </a:lnSpc>
              <a:spcBef>
                <a:spcPts val="1200"/>
              </a:spcBef>
            </a:pPr>
            <a:r>
              <a:rPr lang="en-GB" sz="2000"/>
              <a:t>Répondre aux exigences de formation pour les certifications </a:t>
            </a:r>
            <a:r>
              <a:rPr lang="tr-TR" sz="2000"/>
              <a:t>ALBERK </a:t>
            </a:r>
            <a:r>
              <a:rPr lang="en-GB" sz="2000"/>
              <a:t>et </a:t>
            </a:r>
            <a:r>
              <a:rPr lang="tr-TR" sz="2000"/>
              <a:t>IPC </a:t>
            </a:r>
            <a:r>
              <a:rPr lang="en-GB" sz="2000"/>
              <a:t>Certified training auditor pour la gestion de la santé et de la sécurité au travail.</a:t>
            </a:r>
          </a:p>
        </p:txBody>
      </p:sp>
      <p:pic>
        <p:nvPicPr>
          <p:cNvPr id="2" name="Picture 1">
            <a:extLst>
              <a:ext uri="{FF2B5EF4-FFF2-40B4-BE49-F238E27FC236}">
                <a16:creationId xmlns:a16="http://schemas.microsoft.com/office/drawing/2014/main" id="{FCBF8F16-335C-416D-A20B-651C93297934}"/>
              </a:ext>
            </a:extLst>
          </p:cNvPr>
          <p:cNvPicPr>
            <a:picLocks noChangeAspect="1"/>
          </p:cNvPicPr>
          <p:nvPr/>
        </p:nvPicPr>
        <p:blipFill>
          <a:blip r:embed="rId4"/>
          <a:stretch>
            <a:fillRect/>
          </a:stretch>
        </p:blipFill>
        <p:spPr>
          <a:xfrm>
            <a:off x="9220200" y="152400"/>
            <a:ext cx="2667000" cy="1340167"/>
          </a:xfrm>
          <a:prstGeom prst="rect">
            <a:avLst/>
          </a:prstGeom>
          <a:noFill/>
        </p:spPr>
      </p:pic>
      <p:sp>
        <p:nvSpPr>
          <p:cNvPr id="72" name="Slide Number Placeholder 4">
            <a:extLst>
              <a:ext uri="{FF2B5EF4-FFF2-40B4-BE49-F238E27FC236}">
                <a16:creationId xmlns:a16="http://schemas.microsoft.com/office/drawing/2014/main" id="{9B51BD79-39B5-488D-9195-A0F71C20FF03}"/>
              </a:ext>
            </a:extLst>
          </p:cNvPr>
          <p:cNvSpPr>
            <a:spLocks noGrp="1"/>
          </p:cNvSpPr>
          <p:nvPr>
            <p:ph type="sldNum" sz="quarter" idx="10"/>
          </p:nvPr>
        </p:nvSpPr>
        <p:spPr>
          <a:xfrm>
            <a:off x="11176000" y="0"/>
            <a:ext cx="1016000" cy="304800"/>
          </a:xfrm>
        </p:spPr>
        <p:txBody>
          <a:bodyPr/>
          <a:lstStyle/>
          <a:p>
            <a:pPr>
              <a:spcAft>
                <a:spcPts val="600"/>
              </a:spcAft>
              <a:defRPr/>
            </a:pPr>
            <a:fld id="{3FB93D30-0256-4990-B0CB-79B9017CF0E3}" type="slidenum">
              <a:rPr lang="en-US"/>
              <a:t>2</a:t>
            </a:fld>
            <a:endParaRPr lang="en-US"/>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defRPr/>
            </a:pPr>
            <a:r>
              <a:rPr lang="en-GB" sz="3600" dirty="0">
                <a:solidFill>
                  <a:schemeClr val="bg1"/>
                </a:solidFill>
                <a:effectLst/>
                <a:latin typeface="+mn-lt"/>
                <a:ea typeface="Roboto Light" panose="02000000000000000000" pitchFamily="2" charset="0"/>
                <a:cs typeface="Georgia" pitchFamily="18" charset="0"/>
              </a:rPr>
              <a:t>Module 2 :</a:t>
            </a:r>
            <a:r>
              <a:rPr lang="en-GB" sz="3600" dirty="0">
                <a:solidFill>
                  <a:schemeClr val="bg1"/>
                </a:solidFill>
                <a:effectLst/>
                <a:latin typeface="Roboto Light" panose="02000000000000000000" pitchFamily="2" charset="0"/>
                <a:ea typeface="Roboto Light" panose="02000000000000000000" pitchFamily="2" charset="0"/>
                <a:cs typeface="Georgia" pitchFamily="18" charset="0"/>
              </a:rPr>
              <a:t/>
            </a:r>
            <a:br>
              <a:rPr lang="en-GB" sz="3600" dirty="0">
                <a:solidFill>
                  <a:schemeClr val="bg1"/>
                </a:solidFill>
                <a:effectLst/>
                <a:latin typeface="Roboto Light" panose="02000000000000000000" pitchFamily="2" charset="0"/>
                <a:ea typeface="Roboto Light" panose="02000000000000000000" pitchFamily="2" charset="0"/>
                <a:cs typeface="Georgia" pitchFamily="18" charset="0"/>
              </a:rPr>
            </a:br>
            <a:r>
              <a:rPr lang="en-GB" sz="3600" b="0" dirty="0">
                <a:solidFill>
                  <a:schemeClr val="bg1"/>
                </a:solidFill>
                <a:effectLst/>
                <a:latin typeface="+mn-lt"/>
                <a:ea typeface="Roboto Light" panose="02000000000000000000" pitchFamily="2" charset="0"/>
                <a:cs typeface="Georgia" pitchFamily="18" charset="0"/>
              </a:rPr>
              <a:t>Concepts de l'OHSMS</a:t>
            </a:r>
          </a:p>
        </p:txBody>
      </p:sp>
      <p:cxnSp>
        <p:nvCxnSpPr>
          <p:cNvPr id="4" name="Straight Connector 3"/>
          <p:cNvCxnSpPr/>
          <p:nvPr/>
        </p:nvCxnSpPr>
        <p:spPr>
          <a:xfrm>
            <a:off x="2603500" y="4829175"/>
            <a:ext cx="8064500" cy="0"/>
          </a:xfrm>
          <a:prstGeom prst="line">
            <a:avLst/>
          </a:prstGeom>
          <a:ln w="19050" cmpd="sng">
            <a:solidFill>
              <a:schemeClr val="bg1"/>
            </a:solidFill>
          </a:ln>
          <a:effectLst/>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18A57073-3DA4-4C0D-A2D8-D3DAB3D75941}"/>
              </a:ext>
            </a:extLst>
          </p:cNvPr>
          <p:cNvPicPr>
            <a:picLocks noChangeAspect="1"/>
          </p:cNvPicPr>
          <p:nvPr/>
        </p:nvPicPr>
        <p:blipFill>
          <a:blip r:embed="rId3"/>
          <a:stretch>
            <a:fillRect/>
          </a:stretch>
        </p:blipFill>
        <p:spPr>
          <a:xfrm>
            <a:off x="-2" y="2667000"/>
            <a:ext cx="12191999" cy="4114800"/>
          </a:xfrm>
          <a:prstGeom prst="rect">
            <a:avLst/>
          </a:prstGeom>
        </p:spPr>
      </p:pic>
    </p:spTree>
    <p:custDataLst>
      <p:tags r:id="rId1"/>
    </p:custDataLst>
    <p:extLst>
      <p:ext uri="{BB962C8B-B14F-4D97-AF65-F5344CB8AC3E}">
        <p14:creationId xmlns:p14="http://schemas.microsoft.com/office/powerpoint/2010/main" val="32672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1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5"/>
          <p:cNvSpPr>
            <a:spLocks noGrp="1"/>
          </p:cNvSpPr>
          <p:nvPr>
            <p:ph type="title"/>
          </p:nvPr>
        </p:nvSpPr>
        <p:spPr/>
        <p:txBody>
          <a:bodyPr/>
          <a:lstStyle/>
          <a:p>
            <a:r>
              <a:rPr lang="en-GB" altLang="en-US" b="0" dirty="0">
                <a:effectLst/>
              </a:rPr>
              <a:t>2.1 Modèle Planifier-Faire-Vérifier-Agir (PDCA)</a:t>
            </a:r>
          </a:p>
        </p:txBody>
      </p:sp>
      <p:pic>
        <p:nvPicPr>
          <p:cNvPr id="6" name="Picture 5" descr="M:\GLOBAL LEARNING &amp; IMPROVEMENT SOLUTIONS\CONTENT\COURSES\H - WHS OHS\ISO 45001 ILT\DIAGRAMS\PDCA Model - APAC-UK.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2351" y="1295400"/>
            <a:ext cx="7320597" cy="4953000"/>
          </a:xfrm>
          <a:prstGeom prst="rect">
            <a:avLst/>
          </a:prstGeom>
          <a:noFill/>
          <a:ln>
            <a:noFill/>
          </a:ln>
        </p:spPr>
      </p:pic>
    </p:spTree>
    <p:custDataLst>
      <p:tags r:id="rId1"/>
    </p:custDataLst>
    <p:extLst>
      <p:ext uri="{BB962C8B-B14F-4D97-AF65-F5344CB8AC3E}">
        <p14:creationId xmlns:p14="http://schemas.microsoft.com/office/powerpoint/2010/main" val="95459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2.2 Réflexion fondée sur les risques</a:t>
            </a:r>
          </a:p>
        </p:txBody>
      </p:sp>
      <p:sp>
        <p:nvSpPr>
          <p:cNvPr id="75779" name="Rectangle 3"/>
          <p:cNvSpPr>
            <a:spLocks noGrp="1" noChangeArrowheads="1"/>
          </p:cNvSpPr>
          <p:nvPr>
            <p:ph idx="1"/>
          </p:nvPr>
        </p:nvSpPr>
        <p:spPr>
          <a:xfrm>
            <a:off x="914400" y="1371600"/>
            <a:ext cx="10058400" cy="4343400"/>
          </a:xfrm>
        </p:spPr>
        <p:txBody>
          <a:bodyPr/>
          <a:lstStyle/>
          <a:p>
            <a:pPr algn="just"/>
            <a:r>
              <a:rPr lang="en-GB" sz="2000" dirty="0">
                <a:solidFill>
                  <a:schemeClr val="tx1">
                    <a:lumMod val="75000"/>
                    <a:lumOff val="25000"/>
                  </a:schemeClr>
                </a:solidFill>
              </a:rPr>
              <a:t>Les organisations ont des appétits différents pour le risque</a:t>
            </a:r>
          </a:p>
          <a:p>
            <a:pPr algn="just"/>
            <a:r>
              <a:rPr lang="en-GB" sz="2000" dirty="0">
                <a:solidFill>
                  <a:schemeClr val="tx1">
                    <a:lumMod val="75000"/>
                    <a:lumOff val="25000"/>
                  </a:schemeClr>
                </a:solidFill>
              </a:rPr>
              <a:t>Les processus, les produits et les services présentent un niveau de risque inhérent</a:t>
            </a:r>
          </a:p>
          <a:p>
            <a:pPr algn="just"/>
            <a:r>
              <a:rPr lang="en-GB" sz="2000" dirty="0">
                <a:solidFill>
                  <a:schemeClr val="tx1">
                    <a:lumMod val="75000"/>
                    <a:lumOff val="25000"/>
                  </a:schemeClr>
                </a:solidFill>
              </a:rPr>
              <a:t>Le risque est pris en compte dès le début - dès la planification.</a:t>
            </a:r>
          </a:p>
          <a:p>
            <a:pPr algn="just"/>
            <a:r>
              <a:rPr lang="en-GB" sz="2000" dirty="0">
                <a:solidFill>
                  <a:schemeClr val="tx1">
                    <a:lumMod val="75000"/>
                    <a:lumOff val="25000"/>
                  </a:schemeClr>
                </a:solidFill>
              </a:rPr>
              <a:t>La pensée basée sur le risque influence :</a:t>
            </a:r>
          </a:p>
          <a:p>
            <a:pPr lvl="1" algn="just"/>
            <a:r>
              <a:rPr lang="en-GB" dirty="0">
                <a:solidFill>
                  <a:schemeClr val="tx1">
                    <a:lumMod val="75000"/>
                    <a:lumOff val="25000"/>
                  </a:schemeClr>
                </a:solidFill>
              </a:rPr>
              <a:t>Niveau de contrôle nécessaire</a:t>
            </a:r>
          </a:p>
          <a:p>
            <a:pPr lvl="1" algn="just"/>
            <a:r>
              <a:rPr lang="en-GB" dirty="0">
                <a:solidFill>
                  <a:schemeClr val="tx1">
                    <a:lumMod val="75000"/>
                    <a:lumOff val="25000"/>
                  </a:schemeClr>
                </a:solidFill>
              </a:rPr>
              <a:t>Gamme et type de contrôles</a:t>
            </a:r>
          </a:p>
          <a:p>
            <a:pPr algn="just"/>
            <a:r>
              <a:rPr lang="en-GB" sz="2000" dirty="0">
                <a:solidFill>
                  <a:schemeClr val="tx1">
                    <a:lumMod val="75000"/>
                    <a:lumOff val="25000"/>
                  </a:schemeClr>
                </a:solidFill>
              </a:rPr>
              <a:t>Des risques plus élevés nécessitent davantage de contrôles</a:t>
            </a:r>
          </a:p>
          <a:p>
            <a:endParaRPr lang="en-GB" sz="2000" dirty="0">
              <a:solidFill>
                <a:schemeClr val="tx1">
                  <a:lumMod val="75000"/>
                  <a:lumOff val="25000"/>
                </a:schemeClr>
              </a:solidFill>
            </a:endParaRPr>
          </a:p>
          <a:p>
            <a:endParaRPr lang="en-GB" sz="2000"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40797602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2.3 Approche des </a:t>
            </a:r>
            <a:r>
              <a:rPr lang="en-GB" b="0" dirty="0"/>
              <a:t>auditeurs </a:t>
            </a:r>
            <a:r>
              <a:rPr lang="en-GB" b="0" dirty="0">
                <a:effectLst/>
              </a:rPr>
              <a:t>vis-à-vis de la norme ISO 45001:2018</a:t>
            </a:r>
          </a:p>
        </p:txBody>
      </p:sp>
      <p:sp>
        <p:nvSpPr>
          <p:cNvPr id="4" name="Rectangle 5">
            <a:extLst>
              <a:ext uri="{FF2B5EF4-FFF2-40B4-BE49-F238E27FC236}">
                <a16:creationId xmlns:a16="http://schemas.microsoft.com/office/drawing/2014/main" id="{50371C0B-885D-4305-8B98-A6C1AEFAC659}"/>
              </a:ext>
            </a:extLst>
          </p:cNvPr>
          <p:cNvSpPr txBox="1">
            <a:spLocks noChangeArrowheads="1"/>
          </p:cNvSpPr>
          <p:nvPr/>
        </p:nvSpPr>
        <p:spPr bwMode="auto">
          <a:xfrm>
            <a:off x="1828800" y="2133600"/>
            <a:ext cx="6880225" cy="2540854"/>
          </a:xfrm>
          <a:prstGeom prst="rect">
            <a:avLst/>
          </a:prstGeom>
          <a:solidFill>
            <a:schemeClr val="bg2">
              <a:lumMod val="20000"/>
              <a:lumOff val="80000"/>
            </a:schemeClr>
          </a:solidFill>
          <a:ln w="9525">
            <a:noFill/>
            <a:miter lim="800000"/>
            <a:headEnd/>
            <a:tailEnd/>
          </a:ln>
        </p:spPr>
        <p:txBody>
          <a:bodyPr vert="horz" wrap="square" lIns="25200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C00010"/>
              </a:buClr>
              <a:buChar char="•"/>
              <a:defRPr sz="2200">
                <a:solidFill>
                  <a:schemeClr val="tx1"/>
                </a:solidFill>
                <a:latin typeface="+mn-lt"/>
                <a:ea typeface="+mn-ea"/>
                <a:cs typeface="ヒラギノ角ゴ Pro W3"/>
              </a:defRPr>
            </a:lvl1pPr>
            <a:lvl2pPr marL="1333500" indent="-533400" algn="l" rtl="0" eaLnBrk="1" fontAlgn="base" hangingPunct="1">
              <a:spcBef>
                <a:spcPct val="20000"/>
              </a:spcBef>
              <a:spcAft>
                <a:spcPct val="0"/>
              </a:spcAft>
              <a:buClr>
                <a:srgbClr val="C00010"/>
              </a:buClr>
              <a:buFont typeface="Arial" pitchFamily="34" charset="0"/>
              <a:buChar char="–"/>
              <a:defRPr sz="2000">
                <a:solidFill>
                  <a:schemeClr val="tx1"/>
                </a:solidFill>
                <a:latin typeface="+mn-lt"/>
                <a:ea typeface="+mn-ea"/>
                <a:cs typeface="ヒラギノ角ゴ Pro W3"/>
              </a:defRPr>
            </a:lvl2pPr>
            <a:lvl3pPr marL="1905000" indent="-457200" algn="l" rtl="0" eaLnBrk="1" fontAlgn="base" hangingPunct="1">
              <a:spcBef>
                <a:spcPct val="20000"/>
              </a:spcBef>
              <a:spcAft>
                <a:spcPct val="0"/>
              </a:spcAft>
              <a:buClr>
                <a:srgbClr val="C00010"/>
              </a:buClr>
              <a:buChar char="•"/>
              <a:defRPr sz="2000">
                <a:solidFill>
                  <a:schemeClr val="tx1"/>
                </a:solidFill>
                <a:latin typeface="+mn-lt"/>
                <a:ea typeface="+mn-ea"/>
                <a:cs typeface="ヒラギノ角ゴ Pro W3"/>
              </a:defRPr>
            </a:lvl3pPr>
            <a:lvl4pPr marL="2400300" indent="-381000" algn="l" rtl="0" eaLnBrk="1" fontAlgn="base" hangingPunct="1">
              <a:spcBef>
                <a:spcPct val="20000"/>
              </a:spcBef>
              <a:spcAft>
                <a:spcPct val="0"/>
              </a:spcAft>
              <a:buClr>
                <a:srgbClr val="C00010"/>
              </a:buClr>
              <a:buChar char="•"/>
              <a:defRPr sz="2000">
                <a:solidFill>
                  <a:schemeClr val="tx1"/>
                </a:solidFill>
                <a:latin typeface="+mn-lt"/>
                <a:ea typeface="+mn-ea"/>
                <a:cs typeface="ヒラギノ角ゴ Pro W3"/>
              </a:defRPr>
            </a:lvl4pPr>
            <a:lvl5pPr marL="2895600" indent="-381000" algn="l" rtl="0" eaLnBrk="1" fontAlgn="base" hangingPunct="1">
              <a:spcBef>
                <a:spcPct val="20000"/>
              </a:spcBef>
              <a:spcAft>
                <a:spcPct val="0"/>
              </a:spcAft>
              <a:buClr>
                <a:srgbClr val="C00010"/>
              </a:buClr>
              <a:buChar char="•"/>
              <a:defRPr sz="2000">
                <a:solidFill>
                  <a:schemeClr val="tx1"/>
                </a:solidFill>
                <a:latin typeface="+mn-lt"/>
                <a:ea typeface="+mn-ea"/>
                <a:cs typeface="ヒラギノ角ゴ Pro W3"/>
              </a:defRPr>
            </a:lvl5pPr>
            <a:lvl6pPr marL="3352800" indent="-381000" algn="l" rtl="0" eaLnBrk="1" fontAlgn="base" hangingPunct="1">
              <a:spcBef>
                <a:spcPct val="20000"/>
              </a:spcBef>
              <a:spcAft>
                <a:spcPct val="0"/>
              </a:spcAft>
              <a:buClr>
                <a:srgbClr val="C00010"/>
              </a:buClr>
              <a:buChar char="•"/>
              <a:defRPr sz="2100">
                <a:solidFill>
                  <a:schemeClr val="tx1"/>
                </a:solidFill>
                <a:latin typeface="+mn-lt"/>
                <a:ea typeface="+mn-ea"/>
              </a:defRPr>
            </a:lvl6pPr>
            <a:lvl7pPr marL="3810000" indent="-381000" algn="l" rtl="0" eaLnBrk="1" fontAlgn="base" hangingPunct="1">
              <a:spcBef>
                <a:spcPct val="20000"/>
              </a:spcBef>
              <a:spcAft>
                <a:spcPct val="0"/>
              </a:spcAft>
              <a:buClr>
                <a:srgbClr val="C00010"/>
              </a:buClr>
              <a:buChar char="•"/>
              <a:defRPr sz="2100">
                <a:solidFill>
                  <a:schemeClr val="tx1"/>
                </a:solidFill>
                <a:latin typeface="+mn-lt"/>
                <a:ea typeface="+mn-ea"/>
              </a:defRPr>
            </a:lvl7pPr>
            <a:lvl8pPr marL="4267200" indent="-381000" algn="l" rtl="0" eaLnBrk="1" fontAlgn="base" hangingPunct="1">
              <a:spcBef>
                <a:spcPct val="20000"/>
              </a:spcBef>
              <a:spcAft>
                <a:spcPct val="0"/>
              </a:spcAft>
              <a:buClr>
                <a:srgbClr val="C00010"/>
              </a:buClr>
              <a:buChar char="•"/>
              <a:defRPr sz="2100">
                <a:solidFill>
                  <a:schemeClr val="tx1"/>
                </a:solidFill>
                <a:latin typeface="+mn-lt"/>
                <a:ea typeface="+mn-ea"/>
              </a:defRPr>
            </a:lvl8pPr>
            <a:lvl9pPr marL="4724400" indent="-381000" algn="l" rtl="0" eaLnBrk="1" fontAlgn="base" hangingPunct="1">
              <a:spcBef>
                <a:spcPct val="20000"/>
              </a:spcBef>
              <a:spcAft>
                <a:spcPct val="0"/>
              </a:spcAft>
              <a:buClr>
                <a:srgbClr val="C00010"/>
              </a:buClr>
              <a:buChar char="•"/>
              <a:defRPr sz="2100">
                <a:solidFill>
                  <a:schemeClr val="tx1"/>
                </a:solidFill>
                <a:latin typeface="+mn-lt"/>
                <a:ea typeface="+mn-ea"/>
              </a:defRPr>
            </a:lvl9pPr>
          </a:lstStyle>
          <a:p>
            <a:pPr marL="0" indent="0" algn="just">
              <a:lnSpc>
                <a:spcPct val="150000"/>
              </a:lnSpc>
              <a:spcBef>
                <a:spcPts val="600"/>
              </a:spcBef>
              <a:spcAft>
                <a:spcPts val="600"/>
              </a:spcAft>
              <a:buNone/>
            </a:pPr>
            <a:r>
              <a:rPr lang="en-GB" sz="2000" dirty="0"/>
              <a:t>En tant qu'auditeur, il est important de comprendre la relation entre la norme ISO 45001:2018 et le cycle PDCA, et de comprendre comment l'approche par processus s'applique à un SGSST - cela informera et aidera vos activités d'audit.</a:t>
            </a:r>
            <a:endParaRPr lang="en-AU" sz="2000" dirty="0"/>
          </a:p>
        </p:txBody>
      </p:sp>
      <p:pic>
        <p:nvPicPr>
          <p:cNvPr id="5" name="Picture 4">
            <a:extLst>
              <a:ext uri="{FF2B5EF4-FFF2-40B4-BE49-F238E27FC236}">
                <a16:creationId xmlns:a16="http://schemas.microsoft.com/office/drawing/2014/main" id="{E1C936F4-F863-4FA6-A68F-C0FC8596B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9200" y="1905000"/>
            <a:ext cx="2064327" cy="3024308"/>
          </a:xfrm>
          <a:prstGeom prst="rect">
            <a:avLst/>
          </a:prstGeom>
        </p:spPr>
      </p:pic>
    </p:spTree>
    <p:custDataLst>
      <p:tags r:id="rId1"/>
    </p:custDataLst>
    <p:extLst>
      <p:ext uri="{BB962C8B-B14F-4D97-AF65-F5344CB8AC3E}">
        <p14:creationId xmlns:p14="http://schemas.microsoft.com/office/powerpoint/2010/main" val="19789142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Qu'est-ce qu'une approche par processus ?</a:t>
            </a:r>
          </a:p>
        </p:txBody>
      </p:sp>
      <p:sp>
        <p:nvSpPr>
          <p:cNvPr id="6" name="Content Placeholder 2">
            <a:extLst>
              <a:ext uri="{FF2B5EF4-FFF2-40B4-BE49-F238E27FC236}">
                <a16:creationId xmlns:a16="http://schemas.microsoft.com/office/drawing/2014/main" id="{0F0A31E2-2E4C-4752-9414-02438D03FC4E}"/>
              </a:ext>
            </a:extLst>
          </p:cNvPr>
          <p:cNvSpPr txBox="1">
            <a:spLocks/>
          </p:cNvSpPr>
          <p:nvPr/>
        </p:nvSpPr>
        <p:spPr bwMode="auto">
          <a:xfrm>
            <a:off x="900112" y="2287698"/>
            <a:ext cx="76200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C00010"/>
              </a:buClr>
              <a:buChar char="•"/>
              <a:defRPr sz="2200">
                <a:solidFill>
                  <a:schemeClr val="tx1"/>
                </a:solidFill>
                <a:latin typeface="+mn-lt"/>
                <a:ea typeface="+mn-ea"/>
                <a:cs typeface="ヒラギノ角ゴ Pro W3"/>
              </a:defRPr>
            </a:lvl1pPr>
            <a:lvl2pPr marL="1333500" indent="-533400" algn="l" rtl="0" eaLnBrk="1" fontAlgn="base" hangingPunct="1">
              <a:spcBef>
                <a:spcPct val="20000"/>
              </a:spcBef>
              <a:spcAft>
                <a:spcPct val="0"/>
              </a:spcAft>
              <a:buClr>
                <a:srgbClr val="C00010"/>
              </a:buClr>
              <a:buFont typeface="Arial" charset="0"/>
              <a:buChar char="–"/>
              <a:defRPr sz="2000">
                <a:solidFill>
                  <a:schemeClr val="tx1"/>
                </a:solidFill>
                <a:latin typeface="+mn-lt"/>
                <a:ea typeface="+mn-ea"/>
                <a:cs typeface="ヒラギノ角ゴ Pro W3"/>
              </a:defRPr>
            </a:lvl2pPr>
            <a:lvl3pPr marL="1905000" indent="-457200" algn="l" rtl="0" eaLnBrk="1" fontAlgn="base" hangingPunct="1">
              <a:spcBef>
                <a:spcPct val="20000"/>
              </a:spcBef>
              <a:spcAft>
                <a:spcPct val="0"/>
              </a:spcAft>
              <a:buClr>
                <a:srgbClr val="C00010"/>
              </a:buClr>
              <a:buChar char="•"/>
              <a:defRPr sz="2100">
                <a:solidFill>
                  <a:schemeClr val="tx1"/>
                </a:solidFill>
                <a:latin typeface="+mn-lt"/>
                <a:ea typeface="+mn-ea"/>
                <a:cs typeface="ヒラギノ角ゴ Pro W3"/>
              </a:defRPr>
            </a:lvl3pPr>
            <a:lvl4pPr marL="2400300" indent="-381000" algn="l" rtl="0" eaLnBrk="1" fontAlgn="base" hangingPunct="1">
              <a:spcBef>
                <a:spcPct val="20000"/>
              </a:spcBef>
              <a:spcAft>
                <a:spcPct val="0"/>
              </a:spcAft>
              <a:buClr>
                <a:srgbClr val="C00010"/>
              </a:buClr>
              <a:buChar char="•"/>
              <a:defRPr sz="2100">
                <a:solidFill>
                  <a:schemeClr val="tx1"/>
                </a:solidFill>
                <a:latin typeface="+mn-lt"/>
                <a:ea typeface="+mn-ea"/>
                <a:cs typeface="ヒラギノ角ゴ Pro W3"/>
              </a:defRPr>
            </a:lvl4pPr>
            <a:lvl5pPr marL="2895600" indent="-381000" algn="l" rtl="0" eaLnBrk="1" fontAlgn="base" hangingPunct="1">
              <a:spcBef>
                <a:spcPct val="20000"/>
              </a:spcBef>
              <a:spcAft>
                <a:spcPct val="0"/>
              </a:spcAft>
              <a:buClr>
                <a:srgbClr val="C00010"/>
              </a:buClr>
              <a:buChar char="•"/>
              <a:defRPr sz="2100">
                <a:solidFill>
                  <a:schemeClr val="tx1"/>
                </a:solidFill>
                <a:latin typeface="+mn-lt"/>
                <a:ea typeface="+mn-ea"/>
                <a:cs typeface="ヒラギノ角ゴ Pro W3"/>
              </a:defRPr>
            </a:lvl5pPr>
            <a:lvl6pPr marL="3352800" indent="-381000" algn="l" rtl="0" eaLnBrk="1" fontAlgn="base" hangingPunct="1">
              <a:spcBef>
                <a:spcPct val="20000"/>
              </a:spcBef>
              <a:spcAft>
                <a:spcPct val="0"/>
              </a:spcAft>
              <a:buClr>
                <a:srgbClr val="C00010"/>
              </a:buClr>
              <a:buChar char="•"/>
              <a:defRPr sz="2100">
                <a:solidFill>
                  <a:schemeClr val="tx1"/>
                </a:solidFill>
                <a:latin typeface="+mn-lt"/>
                <a:ea typeface="+mn-ea"/>
              </a:defRPr>
            </a:lvl6pPr>
            <a:lvl7pPr marL="3810000" indent="-381000" algn="l" rtl="0" eaLnBrk="1" fontAlgn="base" hangingPunct="1">
              <a:spcBef>
                <a:spcPct val="20000"/>
              </a:spcBef>
              <a:spcAft>
                <a:spcPct val="0"/>
              </a:spcAft>
              <a:buClr>
                <a:srgbClr val="C00010"/>
              </a:buClr>
              <a:buChar char="•"/>
              <a:defRPr sz="2100">
                <a:solidFill>
                  <a:schemeClr val="tx1"/>
                </a:solidFill>
                <a:latin typeface="+mn-lt"/>
                <a:ea typeface="+mn-ea"/>
              </a:defRPr>
            </a:lvl7pPr>
            <a:lvl8pPr marL="4267200" indent="-381000" algn="l" rtl="0" eaLnBrk="1" fontAlgn="base" hangingPunct="1">
              <a:spcBef>
                <a:spcPct val="20000"/>
              </a:spcBef>
              <a:spcAft>
                <a:spcPct val="0"/>
              </a:spcAft>
              <a:buClr>
                <a:srgbClr val="C00010"/>
              </a:buClr>
              <a:buChar char="•"/>
              <a:defRPr sz="2100">
                <a:solidFill>
                  <a:schemeClr val="tx1"/>
                </a:solidFill>
                <a:latin typeface="+mn-lt"/>
                <a:ea typeface="+mn-ea"/>
              </a:defRPr>
            </a:lvl8pPr>
            <a:lvl9pPr marL="4724400" indent="-381000" algn="l" rtl="0" eaLnBrk="1" fontAlgn="base" hangingPunct="1">
              <a:spcBef>
                <a:spcPct val="20000"/>
              </a:spcBef>
              <a:spcAft>
                <a:spcPct val="0"/>
              </a:spcAft>
              <a:buClr>
                <a:srgbClr val="C00010"/>
              </a:buClr>
              <a:buChar char="•"/>
              <a:defRPr sz="2100">
                <a:solidFill>
                  <a:schemeClr val="tx1"/>
                </a:solidFill>
                <a:latin typeface="+mn-lt"/>
                <a:ea typeface="+mn-ea"/>
              </a:defRPr>
            </a:lvl9pPr>
          </a:lstStyle>
          <a:p>
            <a:pPr marL="0" indent="0" algn="just">
              <a:buNone/>
            </a:pPr>
            <a:endParaRPr lang="en-AU" sz="2000" kern="0" dirty="0"/>
          </a:p>
          <a:p>
            <a:pPr marL="0" indent="0" algn="just">
              <a:buNone/>
            </a:pPr>
            <a:r>
              <a:rPr lang="en-AU" sz="2000" kern="0" dirty="0">
                <a:solidFill>
                  <a:schemeClr val="tx1">
                    <a:lumMod val="75000"/>
                    <a:lumOff val="25000"/>
                  </a:schemeClr>
                </a:solidFill>
              </a:rPr>
              <a:t>Toutes les activités, tâches et processus s'alimentent les uns les autres.</a:t>
            </a:r>
          </a:p>
          <a:p>
            <a:pPr marL="0" indent="0" algn="just">
              <a:buNone/>
            </a:pPr>
            <a:endParaRPr lang="en-AU" sz="2000" kern="0" dirty="0">
              <a:solidFill>
                <a:schemeClr val="tx1">
                  <a:lumMod val="75000"/>
                  <a:lumOff val="25000"/>
                </a:schemeClr>
              </a:solidFill>
            </a:endParaRPr>
          </a:p>
          <a:p>
            <a:pPr marL="0" indent="0" algn="just">
              <a:buNone/>
            </a:pPr>
            <a:r>
              <a:rPr lang="en-AU" sz="2000" kern="0" dirty="0">
                <a:solidFill>
                  <a:schemeClr val="tx1">
                    <a:lumMod val="75000"/>
                    <a:lumOff val="25000"/>
                  </a:schemeClr>
                </a:solidFill>
              </a:rPr>
              <a:t>Les processus ont toujours des interdépendances inhérentes qui doivent être gérées aussi efficacement que le processus lui-même.</a:t>
            </a:r>
          </a:p>
          <a:p>
            <a:pPr marL="0" indent="0" algn="just">
              <a:buNone/>
            </a:pPr>
            <a:endParaRPr lang="en-AU" sz="2000" kern="0" dirty="0">
              <a:solidFill>
                <a:schemeClr val="tx1">
                  <a:lumMod val="75000"/>
                  <a:lumOff val="25000"/>
                </a:schemeClr>
              </a:solidFill>
            </a:endParaRPr>
          </a:p>
          <a:p>
            <a:pPr marL="0" indent="0" algn="just">
              <a:buNone/>
            </a:pPr>
            <a:r>
              <a:rPr lang="en-AU" sz="2000" kern="0" dirty="0">
                <a:solidFill>
                  <a:schemeClr val="tx1">
                    <a:lumMod val="75000"/>
                    <a:lumOff val="25000"/>
                  </a:schemeClr>
                </a:solidFill>
              </a:rPr>
              <a:t>Tous les processus seront confrontés de temps à autre à des risques émergents, qui nécessiteront un certain degré de réaction. </a:t>
            </a:r>
          </a:p>
          <a:p>
            <a:pPr marL="0" indent="0">
              <a:buNone/>
            </a:pPr>
            <a:endParaRPr lang="en-AU" sz="2000" kern="0" dirty="0"/>
          </a:p>
          <a:p>
            <a:pPr marL="0" indent="0">
              <a:buNone/>
            </a:pPr>
            <a:endParaRPr lang="en-AU" sz="2000" kern="0" dirty="0">
              <a:highlight>
                <a:srgbClr val="FFFF00"/>
              </a:highlight>
            </a:endParaRPr>
          </a:p>
        </p:txBody>
      </p:sp>
      <p:sp>
        <p:nvSpPr>
          <p:cNvPr id="7" name="Content Placeholder 2">
            <a:extLst>
              <a:ext uri="{FF2B5EF4-FFF2-40B4-BE49-F238E27FC236}">
                <a16:creationId xmlns:a16="http://schemas.microsoft.com/office/drawing/2014/main" id="{4CC6FA91-17AE-4E7C-A101-23D2362295A4}"/>
              </a:ext>
            </a:extLst>
          </p:cNvPr>
          <p:cNvSpPr txBox="1">
            <a:spLocks/>
          </p:cNvSpPr>
          <p:nvPr/>
        </p:nvSpPr>
        <p:spPr bwMode="auto">
          <a:xfrm>
            <a:off x="914400" y="1676400"/>
            <a:ext cx="10128250" cy="927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C00010"/>
              </a:buClr>
              <a:buChar char="•"/>
              <a:defRPr sz="2200">
                <a:solidFill>
                  <a:schemeClr val="tx1"/>
                </a:solidFill>
                <a:latin typeface="+mn-lt"/>
                <a:ea typeface="+mn-ea"/>
                <a:cs typeface="ヒラギノ角ゴ Pro W3"/>
              </a:defRPr>
            </a:lvl1pPr>
            <a:lvl2pPr marL="1333500" indent="-533400" algn="l" rtl="0" eaLnBrk="1" fontAlgn="base" hangingPunct="1">
              <a:spcBef>
                <a:spcPct val="20000"/>
              </a:spcBef>
              <a:spcAft>
                <a:spcPct val="0"/>
              </a:spcAft>
              <a:buClr>
                <a:srgbClr val="C00010"/>
              </a:buClr>
              <a:buFont typeface="Arial" charset="0"/>
              <a:buChar char="–"/>
              <a:defRPr sz="2000">
                <a:solidFill>
                  <a:schemeClr val="tx1"/>
                </a:solidFill>
                <a:latin typeface="+mn-lt"/>
                <a:ea typeface="+mn-ea"/>
                <a:cs typeface="ヒラギノ角ゴ Pro W3"/>
              </a:defRPr>
            </a:lvl2pPr>
            <a:lvl3pPr marL="1905000" indent="-457200" algn="l" rtl="0" eaLnBrk="1" fontAlgn="base" hangingPunct="1">
              <a:spcBef>
                <a:spcPct val="20000"/>
              </a:spcBef>
              <a:spcAft>
                <a:spcPct val="0"/>
              </a:spcAft>
              <a:buClr>
                <a:srgbClr val="C00010"/>
              </a:buClr>
              <a:buChar char="•"/>
              <a:defRPr sz="2100">
                <a:solidFill>
                  <a:schemeClr val="tx1"/>
                </a:solidFill>
                <a:latin typeface="+mn-lt"/>
                <a:ea typeface="+mn-ea"/>
                <a:cs typeface="ヒラギノ角ゴ Pro W3"/>
              </a:defRPr>
            </a:lvl3pPr>
            <a:lvl4pPr marL="2400300" indent="-381000" algn="l" rtl="0" eaLnBrk="1" fontAlgn="base" hangingPunct="1">
              <a:spcBef>
                <a:spcPct val="20000"/>
              </a:spcBef>
              <a:spcAft>
                <a:spcPct val="0"/>
              </a:spcAft>
              <a:buClr>
                <a:srgbClr val="C00010"/>
              </a:buClr>
              <a:buChar char="•"/>
              <a:defRPr sz="2100">
                <a:solidFill>
                  <a:schemeClr val="tx1"/>
                </a:solidFill>
                <a:latin typeface="+mn-lt"/>
                <a:ea typeface="+mn-ea"/>
                <a:cs typeface="ヒラギノ角ゴ Pro W3"/>
              </a:defRPr>
            </a:lvl4pPr>
            <a:lvl5pPr marL="2895600" indent="-381000" algn="l" rtl="0" eaLnBrk="1" fontAlgn="base" hangingPunct="1">
              <a:spcBef>
                <a:spcPct val="20000"/>
              </a:spcBef>
              <a:spcAft>
                <a:spcPct val="0"/>
              </a:spcAft>
              <a:buClr>
                <a:srgbClr val="C00010"/>
              </a:buClr>
              <a:buChar char="•"/>
              <a:defRPr sz="2100">
                <a:solidFill>
                  <a:schemeClr val="tx1"/>
                </a:solidFill>
                <a:latin typeface="+mn-lt"/>
                <a:ea typeface="+mn-ea"/>
                <a:cs typeface="ヒラギノ角ゴ Pro W3"/>
              </a:defRPr>
            </a:lvl5pPr>
            <a:lvl6pPr marL="3352800" indent="-381000" algn="l" rtl="0" eaLnBrk="1" fontAlgn="base" hangingPunct="1">
              <a:spcBef>
                <a:spcPct val="20000"/>
              </a:spcBef>
              <a:spcAft>
                <a:spcPct val="0"/>
              </a:spcAft>
              <a:buClr>
                <a:srgbClr val="C00010"/>
              </a:buClr>
              <a:buChar char="•"/>
              <a:defRPr sz="2100">
                <a:solidFill>
                  <a:schemeClr val="tx1"/>
                </a:solidFill>
                <a:latin typeface="+mn-lt"/>
                <a:ea typeface="+mn-ea"/>
              </a:defRPr>
            </a:lvl6pPr>
            <a:lvl7pPr marL="3810000" indent="-381000" algn="l" rtl="0" eaLnBrk="1" fontAlgn="base" hangingPunct="1">
              <a:spcBef>
                <a:spcPct val="20000"/>
              </a:spcBef>
              <a:spcAft>
                <a:spcPct val="0"/>
              </a:spcAft>
              <a:buClr>
                <a:srgbClr val="C00010"/>
              </a:buClr>
              <a:buChar char="•"/>
              <a:defRPr sz="2100">
                <a:solidFill>
                  <a:schemeClr val="tx1"/>
                </a:solidFill>
                <a:latin typeface="+mn-lt"/>
                <a:ea typeface="+mn-ea"/>
              </a:defRPr>
            </a:lvl7pPr>
            <a:lvl8pPr marL="4267200" indent="-381000" algn="l" rtl="0" eaLnBrk="1" fontAlgn="base" hangingPunct="1">
              <a:spcBef>
                <a:spcPct val="20000"/>
              </a:spcBef>
              <a:spcAft>
                <a:spcPct val="0"/>
              </a:spcAft>
              <a:buClr>
                <a:srgbClr val="C00010"/>
              </a:buClr>
              <a:buChar char="•"/>
              <a:defRPr sz="2100">
                <a:solidFill>
                  <a:schemeClr val="tx1"/>
                </a:solidFill>
                <a:latin typeface="+mn-lt"/>
                <a:ea typeface="+mn-ea"/>
              </a:defRPr>
            </a:lvl8pPr>
            <a:lvl9pPr marL="4724400" indent="-381000" algn="l" rtl="0" eaLnBrk="1" fontAlgn="base" hangingPunct="1">
              <a:spcBef>
                <a:spcPct val="20000"/>
              </a:spcBef>
              <a:spcAft>
                <a:spcPct val="0"/>
              </a:spcAft>
              <a:buClr>
                <a:srgbClr val="C00010"/>
              </a:buClr>
              <a:buChar char="•"/>
              <a:defRPr sz="2100">
                <a:solidFill>
                  <a:schemeClr val="tx1"/>
                </a:solidFill>
                <a:latin typeface="+mn-lt"/>
                <a:ea typeface="+mn-ea"/>
              </a:defRPr>
            </a:lvl9pPr>
          </a:lstStyle>
          <a:p>
            <a:pPr marL="0" indent="0" algn="just">
              <a:buNone/>
            </a:pPr>
            <a:r>
              <a:rPr lang="en-AU" sz="2000" kern="0" dirty="0">
                <a:solidFill>
                  <a:schemeClr val="tx1">
                    <a:lumMod val="75000"/>
                    <a:lumOff val="25000"/>
                  </a:schemeClr>
                </a:solidFill>
              </a:rPr>
              <a:t>Une stratégie de gestion qui considère toutes les interactions de processus au sein de l'organisation comme un système cohérent.  </a:t>
            </a:r>
          </a:p>
        </p:txBody>
      </p:sp>
      <p:pic>
        <p:nvPicPr>
          <p:cNvPr id="5" name="Picture 1">
            <a:extLst>
              <a:ext uri="{FF2B5EF4-FFF2-40B4-BE49-F238E27FC236}">
                <a16:creationId xmlns:a16="http://schemas.microsoft.com/office/drawing/2014/main" id="{8996414D-A2F0-40EB-A3C7-38AF3AFC8999}"/>
              </a:ext>
            </a:extLst>
          </p:cNvPr>
          <p:cNvPicPr>
            <a:picLocks noChangeAspect="1" noChangeArrowheads="1"/>
          </p:cNvPicPr>
          <p:nvPr/>
        </p:nvPicPr>
        <p:blipFill>
          <a:blip r:embed="rId4" cstate="print"/>
          <a:srcRect/>
          <a:stretch>
            <a:fillRect/>
          </a:stretch>
        </p:blipFill>
        <p:spPr bwMode="auto">
          <a:xfrm>
            <a:off x="8999423" y="3962400"/>
            <a:ext cx="3192577" cy="230053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51177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3301E537-60E8-4BBE-ACE4-FB619E9412F8}"/>
              </a:ext>
            </a:extLst>
          </p:cNvPr>
          <p:cNvSpPr>
            <a:spLocks noGrp="1"/>
          </p:cNvSpPr>
          <p:nvPr>
            <p:ph type="title"/>
          </p:nvPr>
        </p:nvSpPr>
        <p:spPr/>
        <p:txBody>
          <a:bodyPr/>
          <a:lstStyle/>
          <a:p>
            <a:pPr eaLnBrk="1" hangingPunct="1">
              <a:defRPr/>
            </a:pPr>
            <a:r>
              <a:rPr lang="en-GB" b="0" dirty="0">
                <a:effectLst/>
                <a:cs typeface="+mj-cs"/>
              </a:rPr>
              <a:t>Une approche axée sur la santé et la sécurité au travail</a:t>
            </a:r>
          </a:p>
        </p:txBody>
      </p:sp>
      <p:grpSp>
        <p:nvGrpSpPr>
          <p:cNvPr id="139267" name="Group 5">
            <a:extLst>
              <a:ext uri="{FF2B5EF4-FFF2-40B4-BE49-F238E27FC236}">
                <a16:creationId xmlns:a16="http://schemas.microsoft.com/office/drawing/2014/main" id="{543F0225-C057-443E-90D4-4F81C32141B3}"/>
              </a:ext>
            </a:extLst>
          </p:cNvPr>
          <p:cNvGrpSpPr>
            <a:grpSpLocks/>
          </p:cNvGrpSpPr>
          <p:nvPr/>
        </p:nvGrpSpPr>
        <p:grpSpPr bwMode="auto">
          <a:xfrm>
            <a:off x="1752601" y="1274764"/>
            <a:ext cx="8748713" cy="4899025"/>
            <a:chOff x="446359" y="1207618"/>
            <a:chExt cx="8748663" cy="5341125"/>
          </a:xfrm>
        </p:grpSpPr>
        <p:grpSp>
          <p:nvGrpSpPr>
            <p:cNvPr id="139268" name="Group 6">
              <a:extLst>
                <a:ext uri="{FF2B5EF4-FFF2-40B4-BE49-F238E27FC236}">
                  <a16:creationId xmlns:a16="http://schemas.microsoft.com/office/drawing/2014/main" id="{F93DA462-7654-45A3-BD47-78327EC1D0B4}"/>
                </a:ext>
              </a:extLst>
            </p:cNvPr>
            <p:cNvGrpSpPr>
              <a:grpSpLocks/>
            </p:cNvGrpSpPr>
            <p:nvPr/>
          </p:nvGrpSpPr>
          <p:grpSpPr bwMode="auto">
            <a:xfrm>
              <a:off x="2531467" y="1677727"/>
              <a:ext cx="3906984" cy="3816926"/>
              <a:chOff x="2367395" y="1182831"/>
              <a:chExt cx="4504459" cy="4504459"/>
            </a:xfrm>
          </p:grpSpPr>
          <p:pic>
            <p:nvPicPr>
              <p:cNvPr id="139276" name="Picture 15">
                <a:extLst>
                  <a:ext uri="{FF2B5EF4-FFF2-40B4-BE49-F238E27FC236}">
                    <a16:creationId xmlns:a16="http://schemas.microsoft.com/office/drawing/2014/main" id="{82B9A93D-352B-48FA-A067-EB60A78CD9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367395" y="1182831"/>
                <a:ext cx="4504459" cy="450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78CBF693-D939-4B6C-8518-A79709AB5032}"/>
                  </a:ext>
                </a:extLst>
              </p:cNvPr>
              <p:cNvSpPr/>
              <p:nvPr/>
            </p:nvSpPr>
            <p:spPr>
              <a:xfrm>
                <a:off x="3525104" y="2231418"/>
                <a:ext cx="2785653" cy="23917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39278" name="TextBox 17">
                <a:extLst>
                  <a:ext uri="{FF2B5EF4-FFF2-40B4-BE49-F238E27FC236}">
                    <a16:creationId xmlns:a16="http://schemas.microsoft.com/office/drawing/2014/main" id="{28CFD17E-C86E-435B-B6F4-EEB5603DE0B4}"/>
                  </a:ext>
                </a:extLst>
              </p:cNvPr>
              <p:cNvSpPr txBox="1">
                <a:spLocks noChangeArrowheads="1"/>
              </p:cNvSpPr>
              <p:nvPr/>
            </p:nvSpPr>
            <p:spPr bwMode="auto">
              <a:xfrm>
                <a:off x="3740727" y="2900386"/>
                <a:ext cx="2355272" cy="106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lgn="ctr" eaLnBrk="1" hangingPunct="1"/>
                <a:r>
                  <a:rPr lang="en-AU" altLang="en-US" sz="1600" b="1" dirty="0">
                    <a:solidFill>
                      <a:schemeClr val="bg1"/>
                    </a:solidFill>
                  </a:rPr>
                  <a:t>Activités de processus</a:t>
                </a:r>
              </a:p>
              <a:p>
                <a:pPr algn="ctr" eaLnBrk="1" hangingPunct="1"/>
                <a:r>
                  <a:rPr lang="en-AU" altLang="en-US" sz="1600" b="1" dirty="0">
                    <a:solidFill>
                      <a:schemeClr val="bg1"/>
                    </a:solidFill>
                  </a:rPr>
                  <a:t>ou </a:t>
                </a:r>
              </a:p>
              <a:p>
                <a:pPr algn="ctr" eaLnBrk="1" hangingPunct="1"/>
                <a:r>
                  <a:rPr lang="en-AU" altLang="en-US" sz="1600" b="1" dirty="0">
                    <a:solidFill>
                      <a:schemeClr val="bg1"/>
                    </a:solidFill>
                  </a:rPr>
                  <a:t>Tâches</a:t>
                </a:r>
                <a:endParaRPr lang="en-US" altLang="en-US" b="1" dirty="0">
                  <a:solidFill>
                    <a:schemeClr val="bg1"/>
                  </a:solidFill>
                </a:endParaRPr>
              </a:p>
            </p:txBody>
          </p:sp>
        </p:grpSp>
        <p:sp>
          <p:nvSpPr>
            <p:cNvPr id="8" name="TextBox 7">
              <a:extLst>
                <a:ext uri="{FF2B5EF4-FFF2-40B4-BE49-F238E27FC236}">
                  <a16:creationId xmlns:a16="http://schemas.microsoft.com/office/drawing/2014/main" id="{F6FA90AE-21D9-4298-817B-2B98FD2CD7C4}"/>
                </a:ext>
              </a:extLst>
            </p:cNvPr>
            <p:cNvSpPr txBox="1"/>
            <p:nvPr/>
          </p:nvSpPr>
          <p:spPr>
            <a:xfrm>
              <a:off x="633683" y="3002415"/>
              <a:ext cx="2285987" cy="1308454"/>
            </a:xfrm>
            <a:prstGeom prst="rect">
              <a:avLst/>
            </a:prstGeom>
            <a:noFill/>
          </p:spPr>
          <p:txBody>
            <a:bodyPr>
              <a:spAutoFit/>
            </a:bodyPr>
            <a:lstStyle/>
            <a:p>
              <a:pPr eaLnBrk="1" hangingPunct="1">
                <a:defRPr/>
              </a:pPr>
              <a:r>
                <a:rPr lang="en-AU" sz="1200" b="1" dirty="0"/>
                <a:t>INPUTS</a:t>
              </a:r>
            </a:p>
            <a:p>
              <a:pPr marL="285750" indent="-285750" eaLnBrk="1" hangingPunct="1">
                <a:buClr>
                  <a:srgbClr val="C00000"/>
                </a:buClr>
                <a:buFont typeface="Arial" panose="020B0604020202020204" pitchFamily="34" charset="0"/>
                <a:buChar char="•"/>
                <a:defRPr/>
              </a:pPr>
              <a:r>
                <a:rPr lang="en-AU" sz="1200" dirty="0"/>
                <a:t>Dangers pour la santé et la sécurité au travail</a:t>
              </a:r>
            </a:p>
            <a:p>
              <a:pPr marL="285750" indent="-285750" eaLnBrk="1" hangingPunct="1">
                <a:buClr>
                  <a:srgbClr val="C00000"/>
                </a:buClr>
                <a:buFont typeface="Arial" panose="020B0604020202020204" pitchFamily="34" charset="0"/>
                <a:buChar char="•"/>
                <a:defRPr/>
              </a:pPr>
              <a:r>
                <a:rPr lang="en-AU" sz="1200" dirty="0"/>
                <a:t>Objectifs</a:t>
              </a:r>
            </a:p>
            <a:p>
              <a:pPr marL="285750" indent="-285750" eaLnBrk="1" hangingPunct="1">
                <a:buClr>
                  <a:srgbClr val="C00000"/>
                </a:buClr>
                <a:buFont typeface="Arial" panose="020B0604020202020204" pitchFamily="34" charset="0"/>
                <a:buChar char="•"/>
                <a:defRPr/>
              </a:pPr>
              <a:r>
                <a:rPr lang="en-AU" sz="1200" dirty="0"/>
                <a:t>Exigences</a:t>
              </a:r>
            </a:p>
            <a:p>
              <a:pPr marL="285750" indent="-285750" eaLnBrk="1" hangingPunct="1">
                <a:buClr>
                  <a:srgbClr val="C00000"/>
                </a:buClr>
                <a:buFont typeface="Arial" panose="020B0604020202020204" pitchFamily="34" charset="0"/>
                <a:buChar char="•"/>
                <a:defRPr/>
              </a:pPr>
              <a:r>
                <a:rPr lang="en-AU" sz="1200" dirty="0"/>
                <a:t>Spécifications</a:t>
              </a:r>
            </a:p>
            <a:p>
              <a:pPr marL="285750" indent="-285750" eaLnBrk="1" hangingPunct="1">
                <a:buClr>
                  <a:srgbClr val="C00000"/>
                </a:buClr>
                <a:buFont typeface="Arial" panose="020B0604020202020204" pitchFamily="34" charset="0"/>
                <a:buChar char="•"/>
                <a:defRPr/>
              </a:pPr>
              <a:r>
                <a:rPr lang="en-AU" sz="1200" dirty="0"/>
                <a:t>Exigences légales</a:t>
              </a:r>
              <a:endParaRPr lang="en-US" sz="1400" dirty="0"/>
            </a:p>
          </p:txBody>
        </p:sp>
        <p:sp>
          <p:nvSpPr>
            <p:cNvPr id="139270" name="TextBox 8">
              <a:extLst>
                <a:ext uri="{FF2B5EF4-FFF2-40B4-BE49-F238E27FC236}">
                  <a16:creationId xmlns:a16="http://schemas.microsoft.com/office/drawing/2014/main" id="{162C0873-BF91-499E-A734-592211736F81}"/>
                </a:ext>
              </a:extLst>
            </p:cNvPr>
            <p:cNvSpPr txBox="1">
              <a:spLocks noChangeArrowheads="1"/>
            </p:cNvSpPr>
            <p:nvPr/>
          </p:nvSpPr>
          <p:spPr bwMode="auto">
            <a:xfrm>
              <a:off x="446359" y="6263536"/>
              <a:ext cx="8077200" cy="28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algn="ctr" eaLnBrk="1" hangingPunct="1"/>
              <a:r>
                <a:rPr lang="en-AU" altLang="en-US" sz="1100" i="1" dirty="0"/>
                <a:t>Image du diagramme de la tortue adaptée de "Process Auditing and Techniques" - JP Russell Quality Progress, juin 2008</a:t>
              </a:r>
              <a:endParaRPr lang="en-US" altLang="en-US" sz="1100" i="1" dirty="0"/>
            </a:p>
          </p:txBody>
        </p:sp>
        <p:sp>
          <p:nvSpPr>
            <p:cNvPr id="10" name="TextBox 9">
              <a:extLst>
                <a:ext uri="{FF2B5EF4-FFF2-40B4-BE49-F238E27FC236}">
                  <a16:creationId xmlns:a16="http://schemas.microsoft.com/office/drawing/2014/main" id="{1B6D88AB-5915-4852-979D-5A5B900C0E6A}"/>
                </a:ext>
              </a:extLst>
            </p:cNvPr>
            <p:cNvSpPr txBox="1"/>
            <p:nvPr/>
          </p:nvSpPr>
          <p:spPr>
            <a:xfrm>
              <a:off x="6235939" y="1207618"/>
              <a:ext cx="2884471" cy="1509223"/>
            </a:xfrm>
            <a:prstGeom prst="rect">
              <a:avLst/>
            </a:prstGeom>
            <a:noFill/>
          </p:spPr>
          <p:txBody>
            <a:bodyPr>
              <a:spAutoFit/>
            </a:bodyPr>
            <a:lstStyle/>
            <a:p>
              <a:pPr eaLnBrk="1" hangingPunct="1">
                <a:defRPr/>
              </a:pPr>
              <a:r>
                <a:rPr lang="en-AU" sz="1200" b="1" dirty="0"/>
                <a:t>LES MATÉRIAUX, L'ÉQUIPEMENT ET L'ENVIRONNEMENT PHYSIQUE (QUOI ET OÙ)</a:t>
              </a:r>
            </a:p>
            <a:p>
              <a:pPr marL="285750" indent="-285750" eaLnBrk="1" hangingPunct="1">
                <a:buClr>
                  <a:srgbClr val="C00000"/>
                </a:buClr>
                <a:buFont typeface="Arial" panose="020B0604020202020204" pitchFamily="34" charset="0"/>
                <a:buChar char="•"/>
                <a:defRPr/>
              </a:pPr>
              <a:r>
                <a:rPr lang="en-AU" sz="1200" dirty="0"/>
                <a:t>Défini et approuvé</a:t>
              </a:r>
            </a:p>
            <a:p>
              <a:pPr marL="285750" indent="-285750" eaLnBrk="1" hangingPunct="1">
                <a:buClr>
                  <a:srgbClr val="C00000"/>
                </a:buClr>
                <a:buFont typeface="Arial" panose="020B0604020202020204" pitchFamily="34" charset="0"/>
                <a:buChar char="•"/>
                <a:defRPr/>
              </a:pPr>
              <a:r>
                <a:rPr lang="en-AU" sz="1200" dirty="0"/>
                <a:t>Maintenu et testé</a:t>
              </a:r>
            </a:p>
            <a:p>
              <a:pPr marL="285750" indent="-285750" eaLnBrk="1" hangingPunct="1">
                <a:buClr>
                  <a:srgbClr val="C00000"/>
                </a:buClr>
                <a:buFont typeface="Arial" panose="020B0604020202020204" pitchFamily="34" charset="0"/>
                <a:buChar char="•"/>
                <a:defRPr/>
              </a:pPr>
              <a:r>
                <a:rPr lang="en-AU" sz="1200" dirty="0"/>
                <a:t>Hiérarchie de contrôle appliquée</a:t>
              </a:r>
            </a:p>
            <a:p>
              <a:pPr marL="285750" indent="-285750" eaLnBrk="1" hangingPunct="1">
                <a:buClr>
                  <a:srgbClr val="C00000"/>
                </a:buClr>
                <a:buFont typeface="Arial" panose="020B0604020202020204" pitchFamily="34" charset="0"/>
                <a:buChar char="•"/>
                <a:defRPr/>
              </a:pPr>
              <a:r>
                <a:rPr lang="en-AU" sz="1200" dirty="0"/>
                <a:t>Matériel / Logiciel</a:t>
              </a:r>
              <a:endParaRPr lang="en-US" sz="1400" dirty="0"/>
            </a:p>
          </p:txBody>
        </p:sp>
        <p:sp>
          <p:nvSpPr>
            <p:cNvPr id="11" name="TextBox 10">
              <a:extLst>
                <a:ext uri="{FF2B5EF4-FFF2-40B4-BE49-F238E27FC236}">
                  <a16:creationId xmlns:a16="http://schemas.microsoft.com/office/drawing/2014/main" id="{997E68C5-A274-4008-9669-5E8CDAD4A5A8}"/>
                </a:ext>
              </a:extLst>
            </p:cNvPr>
            <p:cNvSpPr txBox="1"/>
            <p:nvPr/>
          </p:nvSpPr>
          <p:spPr>
            <a:xfrm>
              <a:off x="1436953" y="4902790"/>
              <a:ext cx="2639998" cy="1107686"/>
            </a:xfrm>
            <a:prstGeom prst="rect">
              <a:avLst/>
            </a:prstGeom>
            <a:noFill/>
          </p:spPr>
          <p:txBody>
            <a:bodyPr>
              <a:spAutoFit/>
            </a:bodyPr>
            <a:lstStyle/>
            <a:p>
              <a:pPr eaLnBrk="1" hangingPunct="1">
                <a:defRPr/>
              </a:pPr>
              <a:r>
                <a:rPr lang="en-AU" sz="1200" b="1" dirty="0"/>
                <a:t>MÉTHODES (COMMENT)</a:t>
              </a:r>
            </a:p>
            <a:p>
              <a:pPr marL="285750" indent="-285750" eaLnBrk="1" hangingPunct="1">
                <a:buClr>
                  <a:srgbClr val="C00000"/>
                </a:buClr>
                <a:buFont typeface="Arial" panose="020B0604020202020204" pitchFamily="34" charset="0"/>
                <a:buChar char="•"/>
                <a:defRPr/>
              </a:pPr>
              <a:r>
                <a:rPr lang="en-AU" sz="1200" dirty="0"/>
                <a:t>Risques évalués</a:t>
              </a:r>
            </a:p>
            <a:p>
              <a:pPr marL="285750" indent="-285750" eaLnBrk="1" hangingPunct="1">
                <a:buClr>
                  <a:srgbClr val="C00000"/>
                </a:buClr>
                <a:buFont typeface="Arial" panose="020B0604020202020204" pitchFamily="34" charset="0"/>
                <a:buChar char="•"/>
                <a:defRPr/>
              </a:pPr>
              <a:r>
                <a:rPr lang="en-AU" sz="1200" dirty="0"/>
                <a:t>Étapes de la séquence</a:t>
              </a:r>
            </a:p>
            <a:p>
              <a:pPr marL="285750" indent="-285750" eaLnBrk="1" hangingPunct="1">
                <a:buClr>
                  <a:srgbClr val="C00000"/>
                </a:buClr>
                <a:buFont typeface="Arial" panose="020B0604020202020204" pitchFamily="34" charset="0"/>
                <a:buChar char="•"/>
                <a:defRPr/>
              </a:pPr>
              <a:r>
                <a:rPr lang="en-AU" sz="1200" dirty="0"/>
                <a:t>Documentation (maintenue)</a:t>
              </a:r>
            </a:p>
            <a:p>
              <a:pPr marL="285750" indent="-285750" eaLnBrk="1" hangingPunct="1">
                <a:buClr>
                  <a:srgbClr val="C00000"/>
                </a:buClr>
                <a:buFont typeface="Arial" panose="020B0604020202020204" pitchFamily="34" charset="0"/>
                <a:buChar char="•"/>
                <a:defRPr/>
              </a:pPr>
              <a:r>
                <a:rPr lang="en-AU" sz="1200" dirty="0"/>
                <a:t>Documentation (conservée)</a:t>
              </a:r>
              <a:endParaRPr lang="en-US" sz="1400" dirty="0"/>
            </a:p>
          </p:txBody>
        </p:sp>
        <p:sp>
          <p:nvSpPr>
            <p:cNvPr id="13" name="TextBox 12">
              <a:extLst>
                <a:ext uri="{FF2B5EF4-FFF2-40B4-BE49-F238E27FC236}">
                  <a16:creationId xmlns:a16="http://schemas.microsoft.com/office/drawing/2014/main" id="{EAB87839-AAEB-4A07-9792-1807F5B2AF71}"/>
                </a:ext>
              </a:extLst>
            </p:cNvPr>
            <p:cNvSpPr txBox="1"/>
            <p:nvPr/>
          </p:nvSpPr>
          <p:spPr>
            <a:xfrm>
              <a:off x="6278801" y="4802406"/>
              <a:ext cx="2285987" cy="1107686"/>
            </a:xfrm>
            <a:prstGeom prst="rect">
              <a:avLst/>
            </a:prstGeom>
            <a:noFill/>
          </p:spPr>
          <p:txBody>
            <a:bodyPr>
              <a:spAutoFit/>
            </a:bodyPr>
            <a:lstStyle/>
            <a:p>
              <a:pPr eaLnBrk="1" hangingPunct="1">
                <a:defRPr/>
              </a:pPr>
              <a:r>
                <a:rPr lang="en-AU" sz="1200" b="1" dirty="0"/>
                <a:t>MESURES (RÉSULTATS)</a:t>
              </a:r>
            </a:p>
            <a:p>
              <a:pPr marL="285750" indent="-285750" eaLnBrk="1" hangingPunct="1">
                <a:buClr>
                  <a:srgbClr val="C00000"/>
                </a:buClr>
                <a:buFont typeface="Arial" panose="020B0604020202020204" pitchFamily="34" charset="0"/>
                <a:buChar char="•"/>
                <a:defRPr/>
              </a:pPr>
              <a:r>
                <a:rPr lang="en-AU" sz="1200" dirty="0"/>
                <a:t>Défini et précis</a:t>
              </a:r>
            </a:p>
            <a:p>
              <a:pPr marL="285750" indent="-285750" eaLnBrk="1" hangingPunct="1">
                <a:buClr>
                  <a:srgbClr val="C00000"/>
                </a:buClr>
                <a:buFont typeface="Arial" panose="020B0604020202020204" pitchFamily="34" charset="0"/>
                <a:buChar char="•"/>
                <a:defRPr/>
              </a:pPr>
              <a:r>
                <a:rPr lang="en-AU" sz="1200" dirty="0"/>
                <a:t>Tendances en matière de performances</a:t>
              </a:r>
            </a:p>
            <a:p>
              <a:pPr marL="285750" indent="-285750" eaLnBrk="1" hangingPunct="1">
                <a:buClr>
                  <a:srgbClr val="C00000"/>
                </a:buClr>
                <a:buFont typeface="Arial" panose="020B0604020202020204" pitchFamily="34" charset="0"/>
                <a:buChar char="•"/>
                <a:defRPr/>
              </a:pPr>
              <a:r>
                <a:rPr lang="en-AU" sz="1200" dirty="0"/>
                <a:t>Audits</a:t>
              </a:r>
            </a:p>
            <a:p>
              <a:pPr marL="285750" indent="-285750" eaLnBrk="1" hangingPunct="1">
                <a:buClr>
                  <a:srgbClr val="C00000"/>
                </a:buClr>
                <a:buFont typeface="Arial" panose="020B0604020202020204" pitchFamily="34" charset="0"/>
                <a:buChar char="•"/>
                <a:defRPr/>
              </a:pPr>
              <a:r>
                <a:rPr lang="en-AU" sz="1200" dirty="0"/>
                <a:t>Action corrective</a:t>
              </a:r>
              <a:endParaRPr lang="en-US" sz="1400" dirty="0"/>
            </a:p>
          </p:txBody>
        </p:sp>
        <p:sp>
          <p:nvSpPr>
            <p:cNvPr id="14" name="TextBox 13">
              <a:extLst>
                <a:ext uri="{FF2B5EF4-FFF2-40B4-BE49-F238E27FC236}">
                  <a16:creationId xmlns:a16="http://schemas.microsoft.com/office/drawing/2014/main" id="{C693E962-32C4-487F-B50B-B6CFF00D1715}"/>
                </a:ext>
              </a:extLst>
            </p:cNvPr>
            <p:cNvSpPr txBox="1"/>
            <p:nvPr/>
          </p:nvSpPr>
          <p:spPr>
            <a:xfrm>
              <a:off x="1387742" y="1235310"/>
              <a:ext cx="2287574" cy="1543838"/>
            </a:xfrm>
            <a:prstGeom prst="rect">
              <a:avLst/>
            </a:prstGeom>
            <a:noFill/>
          </p:spPr>
          <p:txBody>
            <a:bodyPr>
              <a:spAutoFit/>
            </a:bodyPr>
            <a:lstStyle/>
            <a:p>
              <a:pPr eaLnBrk="1" hangingPunct="1">
                <a:defRPr/>
              </a:pPr>
              <a:r>
                <a:rPr lang="en-AU" sz="1200" b="1" dirty="0"/>
                <a:t>PERSONNES (QUI)</a:t>
              </a:r>
            </a:p>
            <a:p>
              <a:pPr marL="285750" indent="-285750" eaLnBrk="1" hangingPunct="1">
                <a:buClr>
                  <a:srgbClr val="C00000"/>
                </a:buClr>
                <a:buFont typeface="Arial" panose="020B0604020202020204" pitchFamily="34" charset="0"/>
                <a:buChar char="•"/>
                <a:defRPr/>
              </a:pPr>
              <a:r>
                <a:rPr lang="en-AU" sz="1200" dirty="0"/>
                <a:t>Compétence</a:t>
              </a:r>
            </a:p>
            <a:p>
              <a:pPr marL="285750" indent="-285750" eaLnBrk="1" hangingPunct="1">
                <a:buClr>
                  <a:srgbClr val="C00000"/>
                </a:buClr>
                <a:buFont typeface="Arial" panose="020B0604020202020204" pitchFamily="34" charset="0"/>
                <a:buChar char="•"/>
                <a:defRPr/>
              </a:pPr>
              <a:r>
                <a:rPr lang="en-AU" sz="1200" dirty="0"/>
                <a:t>Compétences</a:t>
              </a:r>
            </a:p>
            <a:p>
              <a:pPr marL="285750" indent="-285750" eaLnBrk="1" hangingPunct="1">
                <a:buClr>
                  <a:srgbClr val="C00000"/>
                </a:buClr>
                <a:buFont typeface="Arial" panose="020B0604020202020204" pitchFamily="34" charset="0"/>
                <a:buChar char="•"/>
                <a:defRPr/>
              </a:pPr>
              <a:r>
                <a:rPr lang="en-AU" sz="1200" dirty="0"/>
                <a:t>Connaissances</a:t>
              </a:r>
            </a:p>
            <a:p>
              <a:pPr marL="285750" indent="-285750" eaLnBrk="1" hangingPunct="1">
                <a:buClr>
                  <a:srgbClr val="C00000"/>
                </a:buClr>
                <a:buFont typeface="Arial" panose="020B0604020202020204" pitchFamily="34" charset="0"/>
                <a:buChar char="•"/>
                <a:defRPr/>
              </a:pPr>
              <a:r>
                <a:rPr lang="en-AU" sz="1200" dirty="0"/>
                <a:t>Formation</a:t>
              </a:r>
            </a:p>
            <a:p>
              <a:pPr marL="285750" indent="-285750" eaLnBrk="1" hangingPunct="1">
                <a:buClr>
                  <a:srgbClr val="C00000"/>
                </a:buClr>
                <a:buFont typeface="Arial" panose="020B0604020202020204" pitchFamily="34" charset="0"/>
                <a:buChar char="•"/>
                <a:defRPr/>
              </a:pPr>
              <a:r>
                <a:rPr lang="en-AU" sz="1200" dirty="0"/>
                <a:t>Aptitude/ Capacité</a:t>
              </a:r>
            </a:p>
            <a:p>
              <a:pPr marL="285750" indent="-285750" eaLnBrk="1" hangingPunct="1">
                <a:buClr>
                  <a:srgbClr val="C00000"/>
                </a:buClr>
                <a:buFont typeface="Arial" panose="020B0604020202020204" pitchFamily="34" charset="0"/>
                <a:buChar char="•"/>
                <a:defRPr/>
              </a:pPr>
              <a:r>
                <a:rPr lang="en-AU" sz="1200" dirty="0"/>
                <a:t>Culture organisationnelle</a:t>
              </a:r>
              <a:endParaRPr lang="en-US" sz="1400" dirty="0"/>
            </a:p>
          </p:txBody>
        </p:sp>
        <p:sp>
          <p:nvSpPr>
            <p:cNvPr id="15" name="TextBox 14">
              <a:extLst>
                <a:ext uri="{FF2B5EF4-FFF2-40B4-BE49-F238E27FC236}">
                  <a16:creationId xmlns:a16="http://schemas.microsoft.com/office/drawing/2014/main" id="{168AAE5C-F038-4AC1-9B2E-255E0A4AECC5}"/>
                </a:ext>
              </a:extLst>
            </p:cNvPr>
            <p:cNvSpPr txBox="1"/>
            <p:nvPr/>
          </p:nvSpPr>
          <p:spPr>
            <a:xfrm>
              <a:off x="6618524" y="3133953"/>
              <a:ext cx="2576498" cy="1509223"/>
            </a:xfrm>
            <a:prstGeom prst="rect">
              <a:avLst/>
            </a:prstGeom>
            <a:noFill/>
          </p:spPr>
          <p:txBody>
            <a:bodyPr>
              <a:spAutoFit/>
            </a:bodyPr>
            <a:lstStyle/>
            <a:p>
              <a:pPr eaLnBrk="1" hangingPunct="1">
                <a:defRPr/>
              </a:pPr>
              <a:r>
                <a:rPr lang="en-AU" sz="1200" b="1" dirty="0"/>
                <a:t>SORTIES</a:t>
              </a:r>
            </a:p>
            <a:p>
              <a:pPr marL="285750" indent="-285750" eaLnBrk="1" hangingPunct="1">
                <a:buClr>
                  <a:srgbClr val="C00000"/>
                </a:buClr>
                <a:buFont typeface="Arial" panose="020B0604020202020204" pitchFamily="34" charset="0"/>
                <a:buChar char="•"/>
                <a:defRPr/>
              </a:pPr>
              <a:r>
                <a:rPr lang="en-AU" sz="1200" dirty="0"/>
                <a:t>Produits finis ou services</a:t>
              </a:r>
            </a:p>
            <a:p>
              <a:pPr marL="285750" indent="-285750" eaLnBrk="1" hangingPunct="1">
                <a:buClr>
                  <a:srgbClr val="C00000"/>
                </a:buClr>
                <a:buFont typeface="Arial" panose="020B0604020202020204" pitchFamily="34" charset="0"/>
                <a:buChar char="•"/>
                <a:defRPr/>
              </a:pPr>
              <a:r>
                <a:rPr lang="en-AU" sz="1200" dirty="0"/>
                <a:t>Résultats</a:t>
              </a:r>
            </a:p>
            <a:p>
              <a:pPr marL="285750" indent="-285750" eaLnBrk="1" hangingPunct="1">
                <a:buClr>
                  <a:srgbClr val="C00000"/>
                </a:buClr>
                <a:buFont typeface="Arial" panose="020B0604020202020204" pitchFamily="34" charset="0"/>
                <a:buChar char="•"/>
                <a:defRPr/>
              </a:pPr>
              <a:r>
                <a:rPr lang="en-AU" sz="1200" dirty="0"/>
                <a:t>Données</a:t>
              </a:r>
            </a:p>
            <a:p>
              <a:pPr marL="285750" indent="-285750" eaLnBrk="1" hangingPunct="1">
                <a:buClr>
                  <a:srgbClr val="C00000"/>
                </a:buClr>
                <a:buFont typeface="Arial" panose="020B0604020202020204" pitchFamily="34" charset="0"/>
                <a:buChar char="•"/>
                <a:defRPr/>
              </a:pPr>
              <a:r>
                <a:rPr lang="en-AU" sz="1200" dirty="0"/>
                <a:t>Travailleurs indemnes</a:t>
              </a:r>
            </a:p>
            <a:p>
              <a:pPr marL="285750" indent="-285750" eaLnBrk="1" hangingPunct="1">
                <a:buClr>
                  <a:srgbClr val="C00000"/>
                </a:buClr>
                <a:buFont typeface="Arial" panose="020B0604020202020204" pitchFamily="34" charset="0"/>
                <a:buChar char="•"/>
                <a:defRPr/>
              </a:pPr>
              <a:r>
                <a:rPr lang="en-AU" sz="1200" dirty="0"/>
                <a:t>Dangers maîtrisés de manière appropriée/acceptable</a:t>
              </a:r>
              <a:endParaRPr lang="en-US" sz="1200" dirty="0"/>
            </a:p>
          </p:txBody>
        </p:sp>
      </p:grpSp>
    </p:spTree>
    <p:custDataLst>
      <p:tags r:id="rId1"/>
    </p:custDataLst>
    <p:extLst>
      <p:ext uri="{BB962C8B-B14F-4D97-AF65-F5344CB8AC3E}">
        <p14:creationId xmlns:p14="http://schemas.microsoft.com/office/powerpoint/2010/main" val="1338189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prstGeom prst="rect">
            <a:avLst/>
          </a:prstGeom>
        </p:spPr>
        <p:txBody>
          <a:bodyPr/>
          <a:lstStyle/>
          <a:p>
            <a:pPr algn="just">
              <a:buFont typeface="+mj-lt"/>
              <a:buAutoNum type="arabicPeriod"/>
            </a:pPr>
            <a:endParaRPr lang="en-GB" sz="2000" dirty="0">
              <a:solidFill>
                <a:schemeClr val="tx1">
                  <a:lumMod val="75000"/>
                  <a:lumOff val="25000"/>
                </a:schemeClr>
              </a:solidFill>
            </a:endParaRPr>
          </a:p>
          <a:p>
            <a:pPr algn="just">
              <a:buFont typeface="+mj-lt"/>
              <a:buAutoNum type="arabicPeriod"/>
            </a:pPr>
            <a:r>
              <a:rPr lang="en-GB" sz="2000" dirty="0">
                <a:solidFill>
                  <a:schemeClr val="tx1">
                    <a:lumMod val="75000"/>
                    <a:lumOff val="25000"/>
                  </a:schemeClr>
                </a:solidFill>
              </a:rPr>
              <a:t>Au sein de votre équipe, tracez le cycle PDCA sur un tableau de papier.</a:t>
            </a:r>
          </a:p>
          <a:p>
            <a:pPr algn="just">
              <a:buFont typeface="+mj-lt"/>
              <a:buAutoNum type="arabicPeriod"/>
            </a:pPr>
            <a:r>
              <a:rPr lang="en-GB" sz="2000" dirty="0">
                <a:solidFill>
                  <a:schemeClr val="tx1">
                    <a:lumMod val="75000"/>
                    <a:lumOff val="25000"/>
                  </a:schemeClr>
                </a:solidFill>
              </a:rPr>
              <a:t>Identifiez les clauses de la norme ISO 45001:2018 qui incluent des exigences légales et d'autres exigences, et reportez-les sur le cycle PDCA sur votre tableau de conférence.</a:t>
            </a:r>
          </a:p>
          <a:p>
            <a:pPr algn="just">
              <a:buFont typeface="+mj-lt"/>
              <a:buAutoNum type="arabicPeriod"/>
            </a:pPr>
            <a:r>
              <a:rPr lang="en-GB" sz="2000" dirty="0">
                <a:solidFill>
                  <a:schemeClr val="tx1">
                    <a:lumMod val="75000"/>
                    <a:lumOff val="25000"/>
                  </a:schemeClr>
                </a:solidFill>
              </a:rPr>
              <a:t>Discuter </a:t>
            </a:r>
            <a:r>
              <a:rPr lang="en-GB" sz="2000" u="sng" dirty="0">
                <a:solidFill>
                  <a:schemeClr val="tx1">
                    <a:lumMod val="75000"/>
                    <a:lumOff val="25000"/>
                  </a:schemeClr>
                </a:solidFill>
              </a:rPr>
              <a:t>brièvement </a:t>
            </a:r>
            <a:r>
              <a:rPr lang="en-GB" sz="2000" dirty="0">
                <a:solidFill>
                  <a:schemeClr val="tx1">
                    <a:lumMod val="75000"/>
                    <a:lumOff val="25000"/>
                  </a:schemeClr>
                </a:solidFill>
              </a:rPr>
              <a:t>de la manière dont ISO 45001:2018 soutient la conformité légale d'une organisation. </a:t>
            </a:r>
          </a:p>
          <a:p>
            <a:pPr algn="just">
              <a:buFont typeface="+mj-lt"/>
              <a:buAutoNum type="arabicPeriod"/>
            </a:pPr>
            <a:r>
              <a:rPr lang="en-GB" sz="2000" dirty="0">
                <a:solidFill>
                  <a:schemeClr val="tx1">
                    <a:lumMod val="75000"/>
                    <a:lumOff val="25000"/>
                  </a:schemeClr>
                </a:solidFill>
              </a:rPr>
              <a:t>Préparez-vous à discuter votre réponse</a:t>
            </a:r>
          </a:p>
          <a:p>
            <a:pPr algn="just">
              <a:buFont typeface="+mj-lt"/>
              <a:buAutoNum type="arabicPeriod"/>
            </a:pPr>
            <a:r>
              <a:rPr lang="en-GB" sz="2000" dirty="0">
                <a:solidFill>
                  <a:schemeClr val="tx1">
                    <a:lumMod val="75000"/>
                    <a:lumOff val="25000"/>
                  </a:schemeClr>
                </a:solidFill>
              </a:rPr>
              <a:t>Enregistrez votre réponse</a:t>
            </a:r>
          </a:p>
          <a:p>
            <a:pPr>
              <a:spcBef>
                <a:spcPts val="600"/>
              </a:spcBef>
              <a:spcAft>
                <a:spcPts val="600"/>
              </a:spcAft>
            </a:pPr>
            <a:endParaRPr lang="en-GB" sz="2000" dirty="0">
              <a:solidFill>
                <a:schemeClr val="tx1">
                  <a:lumMod val="75000"/>
                  <a:lumOff val="25000"/>
                </a:schemeClr>
              </a:solidFill>
            </a:endParaRPr>
          </a:p>
          <a:p>
            <a:pPr>
              <a:spcBef>
                <a:spcPts val="600"/>
              </a:spcBef>
              <a:spcAft>
                <a:spcPts val="600"/>
              </a:spcAft>
            </a:pPr>
            <a:endParaRPr lang="en-GB" sz="2000" dirty="0">
              <a:solidFill>
                <a:schemeClr val="tx1">
                  <a:lumMod val="75000"/>
                  <a:lumOff val="25000"/>
                </a:schemeClr>
              </a:solidFill>
            </a:endParaRPr>
          </a:p>
          <a:p>
            <a:pPr>
              <a:spcBef>
                <a:spcPts val="600"/>
              </a:spcBef>
              <a:spcAft>
                <a:spcPts val="600"/>
              </a:spcAft>
            </a:pPr>
            <a:endParaRPr lang="en-GB" sz="2000" dirty="0">
              <a:solidFill>
                <a:schemeClr val="tx1">
                  <a:lumMod val="75000"/>
                  <a:lumOff val="25000"/>
                </a:schemeClr>
              </a:solidFill>
            </a:endParaRPr>
          </a:p>
          <a:p>
            <a:pPr marL="0" indent="0">
              <a:spcBef>
                <a:spcPts val="600"/>
              </a:spcBef>
              <a:spcAft>
                <a:spcPts val="600"/>
              </a:spcAft>
              <a:buNone/>
            </a:pPr>
            <a:r>
              <a:rPr lang="en-GB" sz="2000" dirty="0">
                <a:solidFill>
                  <a:schemeClr val="tx1">
                    <a:lumMod val="75000"/>
                    <a:lumOff val="25000"/>
                  </a:schemeClr>
                </a:solidFill>
              </a:rPr>
              <a:t>Activité 15 minutes</a:t>
            </a:r>
          </a:p>
        </p:txBody>
      </p:sp>
      <p:grpSp>
        <p:nvGrpSpPr>
          <p:cNvPr id="9" name="Group 8"/>
          <p:cNvGrpSpPr/>
          <p:nvPr/>
        </p:nvGrpSpPr>
        <p:grpSpPr>
          <a:xfrm>
            <a:off x="8991600" y="1143000"/>
            <a:ext cx="3200400" cy="1447800"/>
            <a:chOff x="8991600" y="1143000"/>
            <a:chExt cx="3200400" cy="1447800"/>
          </a:xfrm>
        </p:grpSpPr>
        <p:sp>
          <p:nvSpPr>
            <p:cNvPr id="10" name="Rectangle 9">
              <a:extLst>
                <a:ext uri="{FF2B5EF4-FFF2-40B4-BE49-F238E27FC236}">
                  <a16:creationId xmlns:a16="http://schemas.microsoft.com/office/drawing/2014/main" id="{572EE3C4-2BAA-4B78-9366-7FBE69F088F7}"/>
                </a:ext>
              </a:extLst>
            </p:cNvPr>
            <p:cNvSpPr/>
            <p:nvPr/>
          </p:nvSpPr>
          <p:spPr>
            <a:xfrm>
              <a:off x="8991600" y="1143000"/>
              <a:ext cx="3200400" cy="1447800"/>
            </a:xfrm>
            <a:prstGeom prst="rect">
              <a:avLst/>
            </a:prstGeom>
            <a:solidFill>
              <a:srgbClr val="468FB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657AD41-9B65-4887-892D-B22DBCDF9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675" y="1366837"/>
              <a:ext cx="1000125" cy="1000125"/>
            </a:xfrm>
            <a:prstGeom prst="rect">
              <a:avLst/>
            </a:prstGeom>
          </p:spPr>
        </p:pic>
      </p:grpSp>
      <p:sp>
        <p:nvSpPr>
          <p:cNvPr id="8" name="Title 5">
            <a:extLst>
              <a:ext uri="{FF2B5EF4-FFF2-40B4-BE49-F238E27FC236}">
                <a16:creationId xmlns:a16="http://schemas.microsoft.com/office/drawing/2014/main" id="{3301E537-60E8-4BBE-ACE4-FB619E9412F8}"/>
              </a:ext>
            </a:extLst>
          </p:cNvPr>
          <p:cNvSpPr>
            <a:spLocks noGrp="1"/>
          </p:cNvSpPr>
          <p:nvPr>
            <p:ph type="title"/>
          </p:nvPr>
        </p:nvSpPr>
        <p:spPr>
          <a:xfrm>
            <a:off x="882650" y="104503"/>
            <a:ext cx="10160000" cy="787400"/>
          </a:xfrm>
        </p:spPr>
        <p:txBody>
          <a:bodyPr/>
          <a:lstStyle/>
          <a:p>
            <a:pPr>
              <a:defRPr/>
            </a:pPr>
            <a:r>
              <a:rPr lang="en-GB" b="0" dirty="0"/>
              <a:t>Activité 2 - Gestion de la conformité dans un SGSST</a:t>
            </a:r>
            <a:endParaRPr lang="en-GB" b="0" dirty="0">
              <a:effectLst/>
              <a:cs typeface="+mj-cs"/>
            </a:endParaRPr>
          </a:p>
        </p:txBody>
      </p:sp>
    </p:spTree>
    <p:custDataLst>
      <p:tags r:id="rId1"/>
    </p:custDataLst>
    <p:extLst>
      <p:ext uri="{BB962C8B-B14F-4D97-AF65-F5344CB8AC3E}">
        <p14:creationId xmlns:p14="http://schemas.microsoft.com/office/powerpoint/2010/main" val="778076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defRPr/>
            </a:pPr>
            <a:r>
              <a:rPr lang="en-GB" sz="3600" dirty="0">
                <a:solidFill>
                  <a:schemeClr val="bg1"/>
                </a:solidFill>
                <a:effectLst/>
                <a:latin typeface="+mn-lt"/>
                <a:ea typeface="Roboto Light" panose="02000000000000000000" pitchFamily="2" charset="0"/>
                <a:cs typeface="Georgia" pitchFamily="18" charset="0"/>
              </a:rPr>
              <a:t>Module 3 :</a:t>
            </a:r>
            <a:br>
              <a:rPr lang="en-GB" sz="3600" dirty="0">
                <a:solidFill>
                  <a:schemeClr val="bg1"/>
                </a:solidFill>
                <a:effectLst/>
                <a:latin typeface="+mn-lt"/>
                <a:ea typeface="Roboto Light" panose="02000000000000000000" pitchFamily="2" charset="0"/>
                <a:cs typeface="Georgia" pitchFamily="18" charset="0"/>
              </a:rPr>
            </a:br>
            <a:r>
              <a:rPr lang="en-GB" sz="3600" b="0" dirty="0">
                <a:solidFill>
                  <a:schemeClr val="bg1"/>
                </a:solidFill>
                <a:effectLst/>
                <a:latin typeface="+mn-lt"/>
                <a:ea typeface="Roboto Light" panose="02000000000000000000" pitchFamily="2" charset="0"/>
                <a:cs typeface="Georgia" pitchFamily="18" charset="0"/>
              </a:rPr>
              <a:t>Vue d'ensemble de l'audit d'un SGSST</a:t>
            </a:r>
          </a:p>
        </p:txBody>
      </p:sp>
      <p:pic>
        <p:nvPicPr>
          <p:cNvPr id="3" name="Picture 2">
            <a:extLst>
              <a:ext uri="{FF2B5EF4-FFF2-40B4-BE49-F238E27FC236}">
                <a16:creationId xmlns:a16="http://schemas.microsoft.com/office/drawing/2014/main" id="{18A57073-3DA4-4C0D-A2D8-D3DAB3D75941}"/>
              </a:ext>
            </a:extLst>
          </p:cNvPr>
          <p:cNvPicPr>
            <a:picLocks noChangeAspect="1"/>
          </p:cNvPicPr>
          <p:nvPr/>
        </p:nvPicPr>
        <p:blipFill>
          <a:blip r:embed="rId3"/>
          <a:stretch>
            <a:fillRect/>
          </a:stretch>
        </p:blipFill>
        <p:spPr>
          <a:xfrm>
            <a:off x="-2" y="2667000"/>
            <a:ext cx="12191999" cy="4114800"/>
          </a:xfrm>
          <a:prstGeom prst="rect">
            <a:avLst/>
          </a:prstGeom>
        </p:spPr>
      </p:pic>
    </p:spTree>
    <p:custDataLst>
      <p:tags r:id="rId1"/>
    </p:custDataLst>
    <p:extLst>
      <p:ext uri="{BB962C8B-B14F-4D97-AF65-F5344CB8AC3E}">
        <p14:creationId xmlns:p14="http://schemas.microsoft.com/office/powerpoint/2010/main" val="8779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1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3.1 Aperçu de la norme ISO 19011</a:t>
            </a:r>
          </a:p>
        </p:txBody>
      </p:sp>
      <p:sp>
        <p:nvSpPr>
          <p:cNvPr id="75779" name="Rectangle 3"/>
          <p:cNvSpPr>
            <a:spLocks noGrp="1" noChangeArrowheads="1"/>
          </p:cNvSpPr>
          <p:nvPr>
            <p:ph idx="1"/>
          </p:nvPr>
        </p:nvSpPr>
        <p:spPr/>
        <p:txBody>
          <a:bodyPr/>
          <a:lstStyle/>
          <a:p>
            <a:pPr marL="0" indent="0">
              <a:buNone/>
            </a:pPr>
            <a:r>
              <a:rPr lang="en-GB" sz="2800" b="1" dirty="0">
                <a:solidFill>
                  <a:schemeClr val="tx1">
                    <a:lumMod val="75000"/>
                    <a:lumOff val="25000"/>
                  </a:schemeClr>
                </a:solidFill>
              </a:rPr>
              <a:t>Qu'est-ce qu'un audit ?</a:t>
            </a:r>
          </a:p>
          <a:p>
            <a:pPr marL="0" indent="0">
              <a:buNone/>
            </a:pPr>
            <a:r>
              <a:rPr lang="en-AU" dirty="0">
                <a:solidFill>
                  <a:schemeClr val="tx1">
                    <a:lumMod val="75000"/>
                    <a:lumOff val="25000"/>
                  </a:schemeClr>
                </a:solidFill>
              </a:rPr>
              <a:t>La norme ISO 19011:2018 spécifie une définition de l'audit qui intègre :</a:t>
            </a:r>
          </a:p>
          <a:p>
            <a:pPr marL="412750" indent="-400050">
              <a:buFont typeface="Arial"/>
              <a:buChar char="•"/>
            </a:pPr>
            <a:r>
              <a:rPr lang="en-GB" dirty="0">
                <a:solidFill>
                  <a:schemeClr val="tx1">
                    <a:lumMod val="75000"/>
                    <a:lumOff val="25000"/>
                  </a:schemeClr>
                </a:solidFill>
              </a:rPr>
              <a:t>Systématique</a:t>
            </a:r>
          </a:p>
          <a:p>
            <a:pPr marL="412750" indent="-400050">
              <a:buFont typeface="Arial"/>
              <a:buChar char="•"/>
            </a:pPr>
            <a:r>
              <a:rPr lang="en-GB" dirty="0">
                <a:solidFill>
                  <a:schemeClr val="tx1">
                    <a:lumMod val="75000"/>
                    <a:lumOff val="25000"/>
                  </a:schemeClr>
                </a:solidFill>
              </a:rPr>
              <a:t>Indépendants</a:t>
            </a:r>
            <a:endParaRPr lang="en-AU" dirty="0">
              <a:solidFill>
                <a:schemeClr val="tx1">
                  <a:lumMod val="75000"/>
                  <a:lumOff val="25000"/>
                </a:schemeClr>
              </a:solidFill>
            </a:endParaRPr>
          </a:p>
          <a:p>
            <a:pPr marL="412750" indent="-400050">
              <a:buFont typeface="Arial"/>
              <a:buChar char="•"/>
            </a:pPr>
            <a:r>
              <a:rPr lang="en-GB" dirty="0">
                <a:solidFill>
                  <a:schemeClr val="tx1">
                    <a:lumMod val="75000"/>
                    <a:lumOff val="25000"/>
                  </a:schemeClr>
                </a:solidFill>
              </a:rPr>
              <a:t>Processus documenté ou ensemble de processus</a:t>
            </a:r>
            <a:endParaRPr lang="en-AU" dirty="0">
              <a:solidFill>
                <a:schemeClr val="tx1">
                  <a:lumMod val="75000"/>
                  <a:lumOff val="25000"/>
                </a:schemeClr>
              </a:solidFill>
            </a:endParaRPr>
          </a:p>
          <a:p>
            <a:pPr marL="412750" indent="-400050">
              <a:buFont typeface="Arial"/>
              <a:buChar char="•"/>
            </a:pPr>
            <a:r>
              <a:rPr lang="en-GB" dirty="0">
                <a:solidFill>
                  <a:schemeClr val="tx1">
                    <a:lumMod val="75000"/>
                    <a:lumOff val="25000"/>
                  </a:schemeClr>
                </a:solidFill>
              </a:rPr>
              <a:t>Évaluer les performances</a:t>
            </a:r>
            <a:endParaRPr lang="en-AU" dirty="0">
              <a:solidFill>
                <a:schemeClr val="tx1">
                  <a:lumMod val="75000"/>
                  <a:lumOff val="25000"/>
                </a:schemeClr>
              </a:solidFill>
            </a:endParaRPr>
          </a:p>
          <a:p>
            <a:pPr marL="412750" indent="-400050">
              <a:buFont typeface="Arial"/>
              <a:buChar char="•"/>
            </a:pPr>
            <a:r>
              <a:rPr lang="en-GB" dirty="0">
                <a:solidFill>
                  <a:schemeClr val="tx1">
                    <a:lumMod val="75000"/>
                    <a:lumOff val="25000"/>
                  </a:schemeClr>
                </a:solidFill>
              </a:rPr>
              <a:t>Sur la base d'une série de critères</a:t>
            </a:r>
            <a:endParaRPr lang="en-GB" b="1"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0325686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3.2 Le processus d'audit</a:t>
            </a:r>
          </a:p>
        </p:txBody>
      </p:sp>
      <p:sp>
        <p:nvSpPr>
          <p:cNvPr id="5" name="Rectangle 3">
            <a:extLst>
              <a:ext uri="{FF2B5EF4-FFF2-40B4-BE49-F238E27FC236}">
                <a16:creationId xmlns:a16="http://schemas.microsoft.com/office/drawing/2014/main" id="{3F9BDD1D-1298-42A8-B52F-6906A7295B3F}"/>
              </a:ext>
            </a:extLst>
          </p:cNvPr>
          <p:cNvSpPr>
            <a:spLocks noGrp="1" noChangeArrowheads="1"/>
          </p:cNvSpPr>
          <p:nvPr>
            <p:ph idx="1"/>
          </p:nvPr>
        </p:nvSpPr>
        <p:spPr/>
        <p:txBody>
          <a:bodyPr/>
          <a:lstStyle/>
          <a:p>
            <a:pPr marL="0" indent="0">
              <a:spcBef>
                <a:spcPts val="1200"/>
              </a:spcBef>
              <a:spcAft>
                <a:spcPts val="1200"/>
              </a:spcAft>
              <a:buNone/>
            </a:pPr>
            <a:r>
              <a:rPr lang="en-GB" sz="2000" dirty="0">
                <a:solidFill>
                  <a:schemeClr val="tx1">
                    <a:lumMod val="75000"/>
                    <a:lumOff val="25000"/>
                  </a:schemeClr>
                </a:solidFill>
                <a:ea typeface="Calibri"/>
                <a:cs typeface="Times New Roman"/>
              </a:rPr>
              <a:t>Quatre étapes pour la planification et la réalisation d'un audit :</a:t>
            </a:r>
          </a:p>
        </p:txBody>
      </p:sp>
      <p:graphicFrame>
        <p:nvGraphicFramePr>
          <p:cNvPr id="2" name="Diagram 1">
            <a:extLst>
              <a:ext uri="{FF2B5EF4-FFF2-40B4-BE49-F238E27FC236}">
                <a16:creationId xmlns:a16="http://schemas.microsoft.com/office/drawing/2014/main" id="{2346FB51-0254-4856-8B61-1971A699DED8}"/>
              </a:ext>
            </a:extLst>
          </p:cNvPr>
          <p:cNvGraphicFramePr/>
          <p:nvPr>
            <p:extLst>
              <p:ext uri="{D42A27DB-BD31-4B8C-83A1-F6EECF244321}">
                <p14:modId xmlns:p14="http://schemas.microsoft.com/office/powerpoint/2010/main" val="3725157443"/>
              </p:ext>
            </p:extLst>
          </p:nvPr>
        </p:nvGraphicFramePr>
        <p:xfrm>
          <a:off x="2320636" y="1699507"/>
          <a:ext cx="7620000" cy="2438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2283C10F-323E-4015-9D0A-CE46A68C67F1}"/>
              </a:ext>
            </a:extLst>
          </p:cNvPr>
          <p:cNvSpPr txBox="1"/>
          <p:nvPr/>
        </p:nvSpPr>
        <p:spPr>
          <a:xfrm>
            <a:off x="2133600" y="3476186"/>
            <a:ext cx="1711036" cy="2246769"/>
          </a:xfrm>
          <a:prstGeom prst="rect">
            <a:avLst/>
          </a:prstGeom>
          <a:noFill/>
        </p:spPr>
        <p:txBody>
          <a:bodyPr wrap="square" rtlCol="0">
            <a:spAutoFit/>
          </a:bodyPr>
          <a:lstStyle/>
          <a:p>
            <a:pPr marL="176213" indent="-176213">
              <a:buFont typeface="Arial" panose="020B0604020202020204" pitchFamily="34" charset="0"/>
              <a:buChar char="•"/>
            </a:pPr>
            <a:r>
              <a:rPr lang="en-AU" sz="2000" dirty="0"/>
              <a:t>Objectifs, portée et critères de l'audit</a:t>
            </a:r>
          </a:p>
          <a:p>
            <a:pPr marL="176213" indent="-176213">
              <a:buFont typeface="Arial" panose="020B0604020202020204" pitchFamily="34" charset="0"/>
              <a:buChar char="•"/>
            </a:pPr>
            <a:r>
              <a:rPr lang="en-AU" sz="2000" dirty="0"/>
              <a:t>Documents de travail</a:t>
            </a:r>
          </a:p>
          <a:p>
            <a:pPr marL="176213" indent="-176213">
              <a:buFont typeface="Arial" panose="020B0604020202020204" pitchFamily="34" charset="0"/>
              <a:buChar char="•"/>
            </a:pPr>
            <a:r>
              <a:rPr lang="en-AU" sz="2000" dirty="0"/>
              <a:t>Plan d'audit</a:t>
            </a:r>
          </a:p>
        </p:txBody>
      </p:sp>
      <p:sp>
        <p:nvSpPr>
          <p:cNvPr id="7" name="TextBox 6">
            <a:extLst>
              <a:ext uri="{FF2B5EF4-FFF2-40B4-BE49-F238E27FC236}">
                <a16:creationId xmlns:a16="http://schemas.microsoft.com/office/drawing/2014/main" id="{64B0B606-2BC4-4FC3-AD08-5C7E68447359}"/>
              </a:ext>
            </a:extLst>
          </p:cNvPr>
          <p:cNvSpPr txBox="1"/>
          <p:nvPr/>
        </p:nvSpPr>
        <p:spPr>
          <a:xfrm>
            <a:off x="4343400" y="3476186"/>
            <a:ext cx="1482437" cy="2246769"/>
          </a:xfrm>
          <a:prstGeom prst="rect">
            <a:avLst/>
          </a:prstGeom>
          <a:noFill/>
        </p:spPr>
        <p:txBody>
          <a:bodyPr wrap="square" rtlCol="0">
            <a:spAutoFit/>
          </a:bodyPr>
          <a:lstStyle/>
          <a:p>
            <a:pPr marL="176213" indent="-176213">
              <a:buFont typeface="Arial" panose="020B0604020202020204" pitchFamily="34" charset="0"/>
              <a:buChar char="•"/>
            </a:pPr>
            <a:r>
              <a:rPr lang="en-AU" sz="2000" dirty="0"/>
              <a:t>Réunion d'ouverture</a:t>
            </a:r>
          </a:p>
          <a:p>
            <a:pPr marL="176213" indent="-176213">
              <a:buFont typeface="Arial" panose="020B0604020202020204" pitchFamily="34" charset="0"/>
              <a:buChar char="•"/>
            </a:pPr>
            <a:r>
              <a:rPr lang="en-AU" sz="2000" dirty="0"/>
              <a:t>Rassembler des preuves objectives</a:t>
            </a:r>
          </a:p>
          <a:p>
            <a:pPr marL="176213" indent="-176213">
              <a:buFont typeface="Arial" panose="020B0604020202020204" pitchFamily="34" charset="0"/>
              <a:buChar char="•"/>
            </a:pPr>
            <a:r>
              <a:rPr lang="en-AU" sz="2000" dirty="0"/>
              <a:t>Réunion de clôture</a:t>
            </a:r>
          </a:p>
        </p:txBody>
      </p:sp>
      <p:sp>
        <p:nvSpPr>
          <p:cNvPr id="8" name="TextBox 7">
            <a:extLst>
              <a:ext uri="{FF2B5EF4-FFF2-40B4-BE49-F238E27FC236}">
                <a16:creationId xmlns:a16="http://schemas.microsoft.com/office/drawing/2014/main" id="{5B249BB6-C2CA-47AA-8706-E71F75A7E43B}"/>
              </a:ext>
            </a:extLst>
          </p:cNvPr>
          <p:cNvSpPr txBox="1"/>
          <p:nvPr/>
        </p:nvSpPr>
        <p:spPr>
          <a:xfrm>
            <a:off x="6324600" y="3466661"/>
            <a:ext cx="1676400" cy="400110"/>
          </a:xfrm>
          <a:prstGeom prst="rect">
            <a:avLst/>
          </a:prstGeom>
          <a:noFill/>
        </p:spPr>
        <p:txBody>
          <a:bodyPr wrap="square" rtlCol="0">
            <a:spAutoFit/>
          </a:bodyPr>
          <a:lstStyle/>
          <a:p>
            <a:pPr marL="176213" indent="-176213">
              <a:buFont typeface="Arial" panose="020B0604020202020204" pitchFamily="34" charset="0"/>
              <a:buChar char="•"/>
            </a:pPr>
            <a:r>
              <a:rPr lang="en-AU" sz="2000" dirty="0"/>
              <a:t>Rapport d'audit</a:t>
            </a:r>
          </a:p>
        </p:txBody>
      </p:sp>
      <p:sp>
        <p:nvSpPr>
          <p:cNvPr id="9" name="TextBox 8">
            <a:extLst>
              <a:ext uri="{FF2B5EF4-FFF2-40B4-BE49-F238E27FC236}">
                <a16:creationId xmlns:a16="http://schemas.microsoft.com/office/drawing/2014/main" id="{EFF5549C-A11E-403A-AAD4-076680E8F193}"/>
              </a:ext>
            </a:extLst>
          </p:cNvPr>
          <p:cNvSpPr txBox="1"/>
          <p:nvPr/>
        </p:nvSpPr>
        <p:spPr>
          <a:xfrm>
            <a:off x="8423564" y="3540042"/>
            <a:ext cx="1558636" cy="2246769"/>
          </a:xfrm>
          <a:prstGeom prst="rect">
            <a:avLst/>
          </a:prstGeom>
          <a:noFill/>
        </p:spPr>
        <p:txBody>
          <a:bodyPr wrap="square" rtlCol="0">
            <a:spAutoFit/>
          </a:bodyPr>
          <a:lstStyle/>
          <a:p>
            <a:pPr marL="176213" indent="-176213">
              <a:buFont typeface="Arial" panose="020B0604020202020204" pitchFamily="34" charset="0"/>
              <a:buChar char="•"/>
            </a:pPr>
            <a:r>
              <a:rPr lang="en-AU" sz="2000" dirty="0"/>
              <a:t>Organiser un audit de suivi</a:t>
            </a:r>
          </a:p>
          <a:p>
            <a:pPr marL="176213" indent="-176213">
              <a:buFont typeface="Arial" panose="020B0604020202020204" pitchFamily="34" charset="0"/>
              <a:buChar char="•"/>
            </a:pPr>
            <a:r>
              <a:rPr lang="en-AU" sz="2000" dirty="0"/>
              <a:t>NCRs corrigés</a:t>
            </a:r>
          </a:p>
          <a:p>
            <a:pPr marL="176213" indent="-176213">
              <a:buFont typeface="Arial" panose="020B0604020202020204" pitchFamily="34" charset="0"/>
              <a:buChar char="•"/>
            </a:pPr>
            <a:r>
              <a:rPr lang="en-AU" sz="2000" dirty="0"/>
              <a:t>Fermeture des RCN</a:t>
            </a:r>
          </a:p>
        </p:txBody>
      </p:sp>
    </p:spTree>
    <p:custDataLst>
      <p:tags r:id="rId1"/>
    </p:custDataLst>
    <p:extLst>
      <p:ext uri="{BB962C8B-B14F-4D97-AF65-F5344CB8AC3E}">
        <p14:creationId xmlns:p14="http://schemas.microsoft.com/office/powerpoint/2010/main" val="39887888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838200" y="126343"/>
            <a:ext cx="10160000" cy="787400"/>
          </a:xfrm>
          <a:effectLst/>
        </p:spPr>
        <p:txBody>
          <a:bodyPr>
            <a:normAutofit/>
          </a:bodyPr>
          <a:lstStyle/>
          <a:p>
            <a:r>
              <a:rPr lang="en-GB" sz="3200" b="0" dirty="0">
                <a:ea typeface="Roboto Light" panose="02000000000000000000" pitchFamily="2" charset="0"/>
              </a:rPr>
              <a:t>Reconnaissance des cours : Certification</a:t>
            </a:r>
          </a:p>
        </p:txBody>
      </p:sp>
      <p:sp>
        <p:nvSpPr>
          <p:cNvPr id="3" name="Content Placeholder 2"/>
          <p:cNvSpPr>
            <a:spLocks noGrp="1"/>
          </p:cNvSpPr>
          <p:nvPr>
            <p:ph idx="4294967295"/>
          </p:nvPr>
        </p:nvSpPr>
        <p:spPr>
          <a:xfrm>
            <a:off x="990600" y="1377696"/>
            <a:ext cx="9372600" cy="4343400"/>
          </a:xfrm>
        </p:spPr>
        <p:txBody>
          <a:bodyPr/>
          <a:lstStyle/>
          <a:p>
            <a:pPr marL="0" indent="0">
              <a:spcBef>
                <a:spcPts val="1800"/>
              </a:spcBef>
              <a:buNone/>
            </a:pPr>
            <a:r>
              <a:rPr lang="en-GB" sz="2000" b="1" cap="all" dirty="0">
                <a:solidFill>
                  <a:schemeClr val="tx1">
                    <a:lumMod val="75000"/>
                    <a:lumOff val="25000"/>
                  </a:schemeClr>
                </a:solidFill>
                <a:ea typeface="Roboto Light" panose="02000000000000000000" pitchFamily="2" charset="0"/>
              </a:rPr>
              <a:t>ISO 45001:2018 Auditeur LEAD (OHSMS</a:t>
            </a:r>
            <a:r>
              <a:rPr lang="en-GB" sz="2000" dirty="0">
                <a:solidFill>
                  <a:schemeClr val="tx1">
                    <a:lumMod val="75000"/>
                    <a:lumOff val="25000"/>
                  </a:schemeClr>
                </a:solidFill>
                <a:ea typeface="Roboto Light" panose="02000000000000000000" pitchFamily="2" charset="0"/>
              </a:rPr>
              <a:t>) </a:t>
            </a:r>
            <a:r>
              <a:rPr lang="en-GB" sz="2000" b="1" dirty="0">
                <a:solidFill>
                  <a:schemeClr val="tx1">
                    <a:lumMod val="75000"/>
                    <a:lumOff val="25000"/>
                  </a:schemeClr>
                </a:solidFill>
                <a:ea typeface="Roboto Light" panose="02000000000000000000" pitchFamily="2" charset="0"/>
              </a:rPr>
              <a:t/>
            </a:r>
            <a:br>
              <a:rPr lang="en-GB" sz="2000" b="1" dirty="0">
                <a:solidFill>
                  <a:schemeClr val="tx1">
                    <a:lumMod val="75000"/>
                    <a:lumOff val="25000"/>
                  </a:schemeClr>
                </a:solidFill>
                <a:ea typeface="Roboto Light" panose="02000000000000000000" pitchFamily="2" charset="0"/>
              </a:rPr>
            </a:br>
            <a:endParaRPr lang="en-GB" sz="2000" dirty="0">
              <a:solidFill>
                <a:schemeClr val="tx1">
                  <a:lumMod val="75000"/>
                  <a:lumOff val="25000"/>
                </a:schemeClr>
              </a:solidFill>
              <a:ea typeface="Roboto Light" panose="02000000000000000000" pitchFamily="2" charset="0"/>
            </a:endParaRPr>
          </a:p>
          <a:p>
            <a:pPr marL="342900" indent="-342900" algn="just">
              <a:buFont typeface="Arial" panose="020B0604020202020204" pitchFamily="34" charset="0"/>
              <a:buChar char="•"/>
            </a:pPr>
            <a:r>
              <a:rPr lang="en-GB" sz="1800" dirty="0">
                <a:solidFill>
                  <a:schemeClr val="tx1">
                    <a:lumMod val="75000"/>
                    <a:lumOff val="25000"/>
                  </a:schemeClr>
                </a:solidFill>
                <a:ea typeface="Roboto Light" panose="02000000000000000000" pitchFamily="2" charset="0"/>
              </a:rPr>
              <a:t>Expliquer l'objectif d'un système de gestion de la santé et de la sécurité au travail, des normes du système de gestion de la santé et de la sécurité au travail, de l'audit du système de gestion, de la certification par une tierce partie, et les avantages commerciaux d'une amélioration des performances du système de gestion de la santé et de la sécurité au travail. </a:t>
            </a:r>
          </a:p>
          <a:p>
            <a:pPr marL="342900" indent="-342900" algn="just">
              <a:buFont typeface="Arial" panose="020B0604020202020204" pitchFamily="34" charset="0"/>
              <a:buChar char="•"/>
            </a:pPr>
            <a:r>
              <a:rPr lang="en-GB" sz="1800" dirty="0">
                <a:solidFill>
                  <a:schemeClr val="tx1">
                    <a:lumMod val="75000"/>
                    <a:lumOff val="25000"/>
                  </a:schemeClr>
                </a:solidFill>
                <a:ea typeface="Roboto Light" panose="02000000000000000000" pitchFamily="2" charset="0"/>
              </a:rPr>
              <a:t>Expliquer le rôle d'un auditeur dans la planification, la conduite, le rapport et le suivi d'un audit de système de management de la santé et de la sécurité au travail conformément à la norme ISO 19011:2018 (et ISO/IEC 17021:2015, le cas échéant). </a:t>
            </a:r>
          </a:p>
          <a:p>
            <a:pPr marL="342900" indent="-342900" algn="just">
              <a:buFont typeface="Arial" panose="020B0604020202020204" pitchFamily="34" charset="0"/>
              <a:buChar char="•"/>
            </a:pPr>
            <a:r>
              <a:rPr lang="en-GB" sz="1800" dirty="0">
                <a:solidFill>
                  <a:schemeClr val="tx1">
                    <a:lumMod val="75000"/>
                    <a:lumOff val="25000"/>
                  </a:schemeClr>
                </a:solidFill>
                <a:ea typeface="Roboto Light" panose="02000000000000000000" pitchFamily="2" charset="0"/>
              </a:rPr>
              <a:t>Planifier, réaliser, établir un rapport et assurer le suivi d'un audit d'un système de management de la santé et de la sécurité au travail afin d'établir la conformité (ou non) à la norme ISO 45001:2018, et conformément à la norme ISO 19011:2018 (et ISO/CEI 17021:2015, le cas échéant). </a:t>
            </a:r>
          </a:p>
        </p:txBody>
      </p:sp>
    </p:spTree>
    <p:extLst>
      <p:ext uri="{BB962C8B-B14F-4D97-AF65-F5344CB8AC3E}">
        <p14:creationId xmlns:p14="http://schemas.microsoft.com/office/powerpoint/2010/main" val="125778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0" noProof="0" dirty="0"/>
              <a:t>Types d'audit</a:t>
            </a:r>
          </a:p>
        </p:txBody>
      </p:sp>
      <p:grpSp>
        <p:nvGrpSpPr>
          <p:cNvPr id="8" name="Group 7"/>
          <p:cNvGrpSpPr/>
          <p:nvPr/>
        </p:nvGrpSpPr>
        <p:grpSpPr>
          <a:xfrm>
            <a:off x="2237210" y="1143000"/>
            <a:ext cx="7821190" cy="5105400"/>
            <a:chOff x="713210" y="1143000"/>
            <a:chExt cx="7821190" cy="5105400"/>
          </a:xfrm>
        </p:grpSpPr>
        <p:pic>
          <p:nvPicPr>
            <p:cNvPr id="3" name="Picture 2">
              <a:extLst>
                <a:ext uri="{FF2B5EF4-FFF2-40B4-BE49-F238E27FC236}">
                  <a16:creationId xmlns:a16="http://schemas.microsoft.com/office/drawing/2014/main" id="{F31B1786-B66E-4038-BFEE-2EE22D349B2A}"/>
                </a:ext>
              </a:extLst>
            </p:cNvPr>
            <p:cNvPicPr>
              <a:picLocks noChangeAspect="1"/>
            </p:cNvPicPr>
            <p:nvPr/>
          </p:nvPicPr>
          <p:blipFill>
            <a:blip r:embed="rId2"/>
            <a:stretch>
              <a:fillRect/>
            </a:stretch>
          </p:blipFill>
          <p:spPr>
            <a:xfrm>
              <a:off x="713210" y="1466439"/>
              <a:ext cx="7236321" cy="4598349"/>
            </a:xfrm>
            <a:prstGeom prst="rect">
              <a:avLst/>
            </a:prstGeom>
          </p:spPr>
        </p:pic>
        <p:sp>
          <p:nvSpPr>
            <p:cNvPr id="4" name="TextBox 3"/>
            <p:cNvSpPr txBox="1"/>
            <p:nvPr/>
          </p:nvSpPr>
          <p:spPr>
            <a:xfrm>
              <a:off x="4114800" y="1143000"/>
              <a:ext cx="990600" cy="369332"/>
            </a:xfrm>
            <a:prstGeom prst="rect">
              <a:avLst/>
            </a:prstGeom>
            <a:noFill/>
          </p:spPr>
          <p:txBody>
            <a:bodyPr wrap="square" rtlCol="0">
              <a:spAutoFit/>
            </a:bodyPr>
            <a:lstStyle/>
            <a:p>
              <a:r>
                <a:rPr lang="en-GB" sz="1800" dirty="0">
                  <a:solidFill>
                    <a:srgbClr val="C00000"/>
                  </a:solidFill>
                </a:rPr>
                <a:t>Interne</a:t>
              </a:r>
            </a:p>
          </p:txBody>
        </p:sp>
        <p:sp>
          <p:nvSpPr>
            <p:cNvPr id="5" name="TextBox 4"/>
            <p:cNvSpPr txBox="1"/>
            <p:nvPr/>
          </p:nvSpPr>
          <p:spPr>
            <a:xfrm>
              <a:off x="914400" y="2590800"/>
              <a:ext cx="2590800" cy="369332"/>
            </a:xfrm>
            <a:prstGeom prst="rect">
              <a:avLst/>
            </a:prstGeom>
            <a:noFill/>
          </p:spPr>
          <p:txBody>
            <a:bodyPr wrap="square" rtlCol="0">
              <a:spAutoFit/>
            </a:bodyPr>
            <a:lstStyle/>
            <a:p>
              <a:r>
                <a:rPr lang="en-GB" sz="1800" dirty="0">
                  <a:solidFill>
                    <a:srgbClr val="C00000"/>
                  </a:solidFill>
                </a:rPr>
                <a:t>Vous auditez les fournisseurs</a:t>
              </a:r>
            </a:p>
          </p:txBody>
        </p:sp>
        <p:sp>
          <p:nvSpPr>
            <p:cNvPr id="6" name="TextBox 5"/>
            <p:cNvSpPr txBox="1"/>
            <p:nvPr/>
          </p:nvSpPr>
          <p:spPr>
            <a:xfrm>
              <a:off x="5791200" y="2590800"/>
              <a:ext cx="2743200" cy="369332"/>
            </a:xfrm>
            <a:prstGeom prst="rect">
              <a:avLst/>
            </a:prstGeom>
            <a:noFill/>
          </p:spPr>
          <p:txBody>
            <a:bodyPr wrap="square" rtlCol="0">
              <a:spAutoFit/>
            </a:bodyPr>
            <a:lstStyle/>
            <a:p>
              <a:r>
                <a:rPr lang="en-GB" sz="1800" dirty="0">
                  <a:solidFill>
                    <a:srgbClr val="C00000"/>
                  </a:solidFill>
                </a:rPr>
                <a:t>Les clients vous auditent</a:t>
              </a:r>
            </a:p>
          </p:txBody>
        </p:sp>
        <p:sp>
          <p:nvSpPr>
            <p:cNvPr id="7" name="TextBox 6"/>
            <p:cNvSpPr txBox="1"/>
            <p:nvPr/>
          </p:nvSpPr>
          <p:spPr>
            <a:xfrm>
              <a:off x="2438400" y="5879068"/>
              <a:ext cx="4267200" cy="369332"/>
            </a:xfrm>
            <a:prstGeom prst="rect">
              <a:avLst/>
            </a:prstGeom>
            <a:noFill/>
          </p:spPr>
          <p:txBody>
            <a:bodyPr wrap="square" rtlCol="0">
              <a:spAutoFit/>
            </a:bodyPr>
            <a:lstStyle/>
            <a:p>
              <a:r>
                <a:rPr lang="en-GB" sz="1800" dirty="0">
                  <a:solidFill>
                    <a:srgbClr val="C00000"/>
                  </a:solidFill>
                </a:rPr>
                <a:t>Par exemple, certification par SAI, BSI, DNV, LR</a:t>
              </a:r>
            </a:p>
          </p:txBody>
        </p:sp>
      </p:grpSp>
    </p:spTree>
    <p:extLst>
      <p:ext uri="{BB962C8B-B14F-4D97-AF65-F5344CB8AC3E}">
        <p14:creationId xmlns:p14="http://schemas.microsoft.com/office/powerpoint/2010/main" val="2889871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3619500" y="1828800"/>
            <a:ext cx="5372100" cy="3825875"/>
            <a:chOff x="3619500" y="1828800"/>
            <a:chExt cx="5372100" cy="3825875"/>
          </a:xfrm>
        </p:grpSpPr>
        <p:sp>
          <p:nvSpPr>
            <p:cNvPr id="92163" name="Line 2"/>
            <p:cNvSpPr>
              <a:spLocks noChangeShapeType="1"/>
            </p:cNvSpPr>
            <p:nvPr/>
          </p:nvSpPr>
          <p:spPr bwMode="auto">
            <a:xfrm>
              <a:off x="6054725" y="2667000"/>
              <a:ext cx="0" cy="457200"/>
            </a:xfrm>
            <a:prstGeom prst="line">
              <a:avLst/>
            </a:prstGeom>
            <a:noFill/>
            <a:ln w="28575">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4" name="Line 4"/>
            <p:cNvSpPr>
              <a:spLocks noChangeShapeType="1"/>
            </p:cNvSpPr>
            <p:nvPr/>
          </p:nvSpPr>
          <p:spPr bwMode="auto">
            <a:xfrm>
              <a:off x="6054725" y="3778250"/>
              <a:ext cx="0" cy="381000"/>
            </a:xfrm>
            <a:prstGeom prst="line">
              <a:avLst/>
            </a:prstGeom>
            <a:noFill/>
            <a:ln w="28575">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165" name="Line 5"/>
            <p:cNvSpPr>
              <a:spLocks noChangeShapeType="1"/>
            </p:cNvSpPr>
            <p:nvPr/>
          </p:nvSpPr>
          <p:spPr bwMode="auto">
            <a:xfrm>
              <a:off x="6054725" y="4797425"/>
              <a:ext cx="0" cy="381000"/>
            </a:xfrm>
            <a:prstGeom prst="line">
              <a:avLst/>
            </a:prstGeom>
            <a:noFill/>
            <a:ln w="28575">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4294" name="Text Box 6"/>
            <p:cNvSpPr txBox="1">
              <a:spLocks noChangeArrowheads="1"/>
            </p:cNvSpPr>
            <p:nvPr/>
          </p:nvSpPr>
          <p:spPr bwMode="auto">
            <a:xfrm>
              <a:off x="3619500" y="1828800"/>
              <a:ext cx="4870450" cy="928688"/>
            </a:xfrm>
            <a:prstGeom prst="rect">
              <a:avLst/>
            </a:prstGeom>
            <a:solidFill>
              <a:srgbClr val="BBE0E3"/>
            </a:solidFill>
            <a:ln w="12700">
              <a:solidFill>
                <a:schemeClr val="bg2"/>
              </a:solidFill>
              <a:miter lim="800000"/>
              <a:headEnd type="none" w="sm" len="sm"/>
              <a:tailEnd type="none" w="sm" len="sm"/>
            </a:ln>
            <a:effectLst/>
          </p:spPr>
          <p:txBody>
            <a:bodyPr>
              <a:spAutoFit/>
            </a:bodyPr>
            <a:lstStyle>
              <a:lvl1pPr algn="l" eaLnBrk="0" hangingPunct="0">
                <a:defRPr kumimoji="1" sz="2400">
                  <a:solidFill>
                    <a:schemeClr val="tx1"/>
                  </a:solidFill>
                  <a:latin typeface="Times New Roman" pitchFamily="18" charset="0"/>
                </a:defRPr>
              </a:lvl1pPr>
              <a:lvl2pPr marL="571500" algn="l" eaLnBrk="0" hangingPunct="0">
                <a:defRPr kumimoji="1" sz="2400">
                  <a:solidFill>
                    <a:schemeClr val="tx1"/>
                  </a:solidFill>
                  <a:latin typeface="Times New Roman" pitchFamily="18" charset="0"/>
                </a:defRPr>
              </a:lvl2pPr>
              <a:lvl3pPr marL="1143000" algn="l" eaLnBrk="0" hangingPunct="0">
                <a:defRPr kumimoji="1" sz="2400">
                  <a:solidFill>
                    <a:schemeClr val="tx1"/>
                  </a:solidFill>
                  <a:latin typeface="Times New Roman" pitchFamily="18" charset="0"/>
                </a:defRPr>
              </a:lvl3pPr>
              <a:lvl4pPr marL="1714500" algn="l" eaLnBrk="0" hangingPunct="0">
                <a:defRPr kumimoji="1" sz="2400">
                  <a:solidFill>
                    <a:schemeClr val="tx1"/>
                  </a:solidFill>
                  <a:latin typeface="Times New Roman" pitchFamily="18" charset="0"/>
                </a:defRPr>
              </a:lvl4pPr>
              <a:lvl5pPr marL="2286000" algn="l" eaLnBrk="0" hangingPunct="0">
                <a:defRPr kumimoji="1" sz="2400">
                  <a:solidFill>
                    <a:schemeClr val="tx1"/>
                  </a:solidFill>
                  <a:latin typeface="Times New Roman" pitchFamily="18" charset="0"/>
                </a:defRPr>
              </a:lvl5pPr>
              <a:lvl6pPr marL="2743200" eaLnBrk="0" fontAlgn="base" hangingPunct="0">
                <a:spcBef>
                  <a:spcPct val="0"/>
                </a:spcBef>
                <a:spcAft>
                  <a:spcPct val="0"/>
                </a:spcAft>
                <a:defRPr kumimoji="1" sz="2400">
                  <a:solidFill>
                    <a:schemeClr val="tx1"/>
                  </a:solidFill>
                  <a:latin typeface="Times New Roman" pitchFamily="18" charset="0"/>
                </a:defRPr>
              </a:lvl6pPr>
              <a:lvl7pPr marL="3200400" eaLnBrk="0" fontAlgn="base" hangingPunct="0">
                <a:spcBef>
                  <a:spcPct val="0"/>
                </a:spcBef>
                <a:spcAft>
                  <a:spcPct val="0"/>
                </a:spcAft>
                <a:defRPr kumimoji="1" sz="2400">
                  <a:solidFill>
                    <a:schemeClr val="tx1"/>
                  </a:solidFill>
                  <a:latin typeface="Times New Roman" pitchFamily="18" charset="0"/>
                </a:defRPr>
              </a:lvl7pPr>
              <a:lvl8pPr marL="3657600" eaLnBrk="0" fontAlgn="base" hangingPunct="0">
                <a:spcBef>
                  <a:spcPct val="0"/>
                </a:spcBef>
                <a:spcAft>
                  <a:spcPct val="0"/>
                </a:spcAft>
                <a:defRPr kumimoji="1" sz="2400">
                  <a:solidFill>
                    <a:schemeClr val="tx1"/>
                  </a:solidFill>
                  <a:latin typeface="Times New Roman" pitchFamily="18" charset="0"/>
                </a:defRPr>
              </a:lvl8pPr>
              <a:lvl9pPr marL="41148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defRPr/>
              </a:pPr>
              <a:r>
                <a:rPr kumimoji="0" lang="en-GB" sz="1800" b="1" dirty="0">
                  <a:solidFill>
                    <a:schemeClr val="bg1"/>
                  </a:solidFill>
                  <a:latin typeface="Arial" pitchFamily="34" charset="0"/>
                </a:rPr>
                <a:t>Demande auprès de l'organisme de certification et soumission de la documentation relative au système de gestion environnementale</a:t>
              </a:r>
            </a:p>
          </p:txBody>
        </p:sp>
        <p:sp>
          <p:nvSpPr>
            <p:cNvPr id="524296" name="Text Box 8"/>
            <p:cNvSpPr txBox="1">
              <a:spLocks noChangeArrowheads="1"/>
            </p:cNvSpPr>
            <p:nvPr/>
          </p:nvSpPr>
          <p:spPr bwMode="auto">
            <a:xfrm>
              <a:off x="4857750" y="3122613"/>
              <a:ext cx="2393950" cy="654050"/>
            </a:xfrm>
            <a:prstGeom prst="rect">
              <a:avLst/>
            </a:prstGeom>
            <a:solidFill>
              <a:srgbClr val="468FB8"/>
            </a:solidFill>
            <a:ln w="12700">
              <a:solidFill>
                <a:schemeClr val="bg2"/>
              </a:solidFill>
              <a:miter lim="800000"/>
              <a:headEnd type="none" w="sm" len="sm"/>
              <a:tailEnd type="none" w="sm" len="sm"/>
            </a:ln>
            <a:effectLst/>
          </p:spPr>
          <p:txBody>
            <a:bodyPr>
              <a:spAutoFit/>
            </a:bodyPr>
            <a:lstStyle>
              <a:lvl1pPr algn="l" eaLnBrk="0" hangingPunct="0">
                <a:defRPr kumimoji="1" sz="2400">
                  <a:solidFill>
                    <a:schemeClr val="tx1"/>
                  </a:solidFill>
                  <a:latin typeface="Times New Roman" pitchFamily="18" charset="0"/>
                </a:defRPr>
              </a:lvl1pPr>
              <a:lvl2pPr marL="571500" algn="l" eaLnBrk="0" hangingPunct="0">
                <a:defRPr kumimoji="1" sz="2400">
                  <a:solidFill>
                    <a:schemeClr val="tx1"/>
                  </a:solidFill>
                  <a:latin typeface="Times New Roman" pitchFamily="18" charset="0"/>
                </a:defRPr>
              </a:lvl2pPr>
              <a:lvl3pPr marL="1143000" algn="l" eaLnBrk="0" hangingPunct="0">
                <a:defRPr kumimoji="1" sz="2400">
                  <a:solidFill>
                    <a:schemeClr val="tx1"/>
                  </a:solidFill>
                  <a:latin typeface="Times New Roman" pitchFamily="18" charset="0"/>
                </a:defRPr>
              </a:lvl3pPr>
              <a:lvl4pPr marL="1714500" algn="l" eaLnBrk="0" hangingPunct="0">
                <a:defRPr kumimoji="1" sz="2400">
                  <a:solidFill>
                    <a:schemeClr val="tx1"/>
                  </a:solidFill>
                  <a:latin typeface="Times New Roman" pitchFamily="18" charset="0"/>
                </a:defRPr>
              </a:lvl4pPr>
              <a:lvl5pPr marL="2286000" algn="l" eaLnBrk="0" hangingPunct="0">
                <a:defRPr kumimoji="1" sz="2400">
                  <a:solidFill>
                    <a:schemeClr val="tx1"/>
                  </a:solidFill>
                  <a:latin typeface="Times New Roman" pitchFamily="18" charset="0"/>
                </a:defRPr>
              </a:lvl5pPr>
              <a:lvl6pPr marL="2743200" eaLnBrk="0" fontAlgn="base" hangingPunct="0">
                <a:spcBef>
                  <a:spcPct val="0"/>
                </a:spcBef>
                <a:spcAft>
                  <a:spcPct val="0"/>
                </a:spcAft>
                <a:defRPr kumimoji="1" sz="2400">
                  <a:solidFill>
                    <a:schemeClr val="tx1"/>
                  </a:solidFill>
                  <a:latin typeface="Times New Roman" pitchFamily="18" charset="0"/>
                </a:defRPr>
              </a:lvl6pPr>
              <a:lvl7pPr marL="3200400" eaLnBrk="0" fontAlgn="base" hangingPunct="0">
                <a:spcBef>
                  <a:spcPct val="0"/>
                </a:spcBef>
                <a:spcAft>
                  <a:spcPct val="0"/>
                </a:spcAft>
                <a:defRPr kumimoji="1" sz="2400">
                  <a:solidFill>
                    <a:schemeClr val="tx1"/>
                  </a:solidFill>
                  <a:latin typeface="Times New Roman" pitchFamily="18" charset="0"/>
                </a:defRPr>
              </a:lvl7pPr>
              <a:lvl8pPr marL="3657600" eaLnBrk="0" fontAlgn="base" hangingPunct="0">
                <a:spcBef>
                  <a:spcPct val="0"/>
                </a:spcBef>
                <a:spcAft>
                  <a:spcPct val="0"/>
                </a:spcAft>
                <a:defRPr kumimoji="1" sz="2400">
                  <a:solidFill>
                    <a:schemeClr val="tx1"/>
                  </a:solidFill>
                  <a:latin typeface="Times New Roman" pitchFamily="18" charset="0"/>
                </a:defRPr>
              </a:lvl8pPr>
              <a:lvl9pPr marL="41148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defRPr/>
              </a:pPr>
              <a:r>
                <a:rPr kumimoji="0" lang="en-GB" sz="1800" b="1" dirty="0">
                  <a:solidFill>
                    <a:schemeClr val="bg1"/>
                  </a:solidFill>
                  <a:latin typeface="Arial" pitchFamily="34" charset="0"/>
                </a:rPr>
                <a:t>Évaluation de la phase 1</a:t>
              </a:r>
              <a:endParaRPr kumimoji="0" lang="en-GB" sz="1800" dirty="0">
                <a:solidFill>
                  <a:schemeClr val="bg1"/>
                </a:solidFill>
                <a:latin typeface="Arial" pitchFamily="34" charset="0"/>
              </a:endParaRPr>
            </a:p>
          </p:txBody>
        </p:sp>
        <p:sp>
          <p:nvSpPr>
            <p:cNvPr id="524297" name="Text Box 9"/>
            <p:cNvSpPr txBox="1">
              <a:spLocks noChangeArrowheads="1"/>
            </p:cNvSpPr>
            <p:nvPr/>
          </p:nvSpPr>
          <p:spPr bwMode="auto">
            <a:xfrm>
              <a:off x="4873625" y="4160838"/>
              <a:ext cx="2362200" cy="654050"/>
            </a:xfrm>
            <a:prstGeom prst="rect">
              <a:avLst/>
            </a:prstGeom>
            <a:solidFill>
              <a:srgbClr val="468FB8"/>
            </a:solidFill>
            <a:ln w="12700">
              <a:solidFill>
                <a:schemeClr val="bg2"/>
              </a:solidFill>
              <a:miter lim="800000"/>
              <a:headEnd type="none" w="sm" len="sm"/>
              <a:tailEnd type="none" w="sm" len="sm"/>
            </a:ln>
            <a:effectLst/>
          </p:spPr>
          <p:txBody>
            <a:bodyPr>
              <a:spAutoFit/>
            </a:bodyPr>
            <a:lstStyle>
              <a:lvl1pPr algn="l" eaLnBrk="0" hangingPunct="0">
                <a:defRPr kumimoji="1" sz="2400">
                  <a:solidFill>
                    <a:schemeClr val="tx1"/>
                  </a:solidFill>
                  <a:latin typeface="Times New Roman" pitchFamily="18" charset="0"/>
                </a:defRPr>
              </a:lvl1pPr>
              <a:lvl2pPr marL="571500" algn="l" eaLnBrk="0" hangingPunct="0">
                <a:defRPr kumimoji="1" sz="2400">
                  <a:solidFill>
                    <a:schemeClr val="tx1"/>
                  </a:solidFill>
                  <a:latin typeface="Times New Roman" pitchFamily="18" charset="0"/>
                </a:defRPr>
              </a:lvl2pPr>
              <a:lvl3pPr marL="1143000" algn="l" eaLnBrk="0" hangingPunct="0">
                <a:defRPr kumimoji="1" sz="2400">
                  <a:solidFill>
                    <a:schemeClr val="tx1"/>
                  </a:solidFill>
                  <a:latin typeface="Times New Roman" pitchFamily="18" charset="0"/>
                </a:defRPr>
              </a:lvl3pPr>
              <a:lvl4pPr marL="1714500" algn="l" eaLnBrk="0" hangingPunct="0">
                <a:defRPr kumimoji="1" sz="2400">
                  <a:solidFill>
                    <a:schemeClr val="tx1"/>
                  </a:solidFill>
                  <a:latin typeface="Times New Roman" pitchFamily="18" charset="0"/>
                </a:defRPr>
              </a:lvl4pPr>
              <a:lvl5pPr marL="2286000" algn="l" eaLnBrk="0" hangingPunct="0">
                <a:defRPr kumimoji="1" sz="2400">
                  <a:solidFill>
                    <a:schemeClr val="tx1"/>
                  </a:solidFill>
                  <a:latin typeface="Times New Roman" pitchFamily="18" charset="0"/>
                </a:defRPr>
              </a:lvl5pPr>
              <a:lvl6pPr marL="2743200" eaLnBrk="0" fontAlgn="base" hangingPunct="0">
                <a:spcBef>
                  <a:spcPct val="0"/>
                </a:spcBef>
                <a:spcAft>
                  <a:spcPct val="0"/>
                </a:spcAft>
                <a:defRPr kumimoji="1" sz="2400">
                  <a:solidFill>
                    <a:schemeClr val="tx1"/>
                  </a:solidFill>
                  <a:latin typeface="Times New Roman" pitchFamily="18" charset="0"/>
                </a:defRPr>
              </a:lvl6pPr>
              <a:lvl7pPr marL="3200400" eaLnBrk="0" fontAlgn="base" hangingPunct="0">
                <a:spcBef>
                  <a:spcPct val="0"/>
                </a:spcBef>
                <a:spcAft>
                  <a:spcPct val="0"/>
                </a:spcAft>
                <a:defRPr kumimoji="1" sz="2400">
                  <a:solidFill>
                    <a:schemeClr val="tx1"/>
                  </a:solidFill>
                  <a:latin typeface="Times New Roman" pitchFamily="18" charset="0"/>
                </a:defRPr>
              </a:lvl7pPr>
              <a:lvl8pPr marL="3657600" eaLnBrk="0" fontAlgn="base" hangingPunct="0">
                <a:spcBef>
                  <a:spcPct val="0"/>
                </a:spcBef>
                <a:spcAft>
                  <a:spcPct val="0"/>
                </a:spcAft>
                <a:defRPr kumimoji="1" sz="2400">
                  <a:solidFill>
                    <a:schemeClr val="tx1"/>
                  </a:solidFill>
                  <a:latin typeface="Times New Roman" pitchFamily="18" charset="0"/>
                </a:defRPr>
              </a:lvl8pPr>
              <a:lvl9pPr marL="41148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defRPr/>
              </a:pPr>
              <a:r>
                <a:rPr kumimoji="0" lang="en-GB" sz="1800" b="1" dirty="0">
                  <a:solidFill>
                    <a:schemeClr val="bg1"/>
                  </a:solidFill>
                  <a:latin typeface="Arial" pitchFamily="34" charset="0"/>
                </a:rPr>
                <a:t>Évaluation de la phase 2</a:t>
              </a:r>
              <a:endParaRPr kumimoji="0" lang="en-GB" sz="1800" b="1" dirty="0">
                <a:solidFill>
                  <a:schemeClr val="bg1"/>
                </a:solidFill>
              </a:endParaRPr>
            </a:p>
          </p:txBody>
        </p:sp>
        <p:sp>
          <p:nvSpPr>
            <p:cNvPr id="524298" name="Text Box 10"/>
            <p:cNvSpPr txBox="1">
              <a:spLocks noChangeArrowheads="1"/>
            </p:cNvSpPr>
            <p:nvPr/>
          </p:nvSpPr>
          <p:spPr bwMode="auto">
            <a:xfrm>
              <a:off x="4899025" y="5275263"/>
              <a:ext cx="2311400" cy="379412"/>
            </a:xfrm>
            <a:prstGeom prst="rect">
              <a:avLst/>
            </a:prstGeom>
            <a:solidFill>
              <a:srgbClr val="C6BEA7"/>
            </a:solidFill>
            <a:ln w="12700">
              <a:solidFill>
                <a:schemeClr val="bg2"/>
              </a:solidFill>
              <a:miter lim="800000"/>
              <a:headEnd type="none" w="sm" len="sm"/>
              <a:tailEnd type="none" w="sm" len="sm"/>
            </a:ln>
            <a:effectLst/>
          </p:spPr>
          <p:txBody>
            <a:bodyPr>
              <a:spAutoFit/>
            </a:bodyPr>
            <a:lstStyle>
              <a:lvl1pPr algn="l" eaLnBrk="0" hangingPunct="0">
                <a:defRPr kumimoji="1" sz="2400">
                  <a:solidFill>
                    <a:schemeClr val="tx1"/>
                  </a:solidFill>
                  <a:latin typeface="Times New Roman" pitchFamily="18" charset="0"/>
                </a:defRPr>
              </a:lvl1pPr>
              <a:lvl2pPr marL="571500" algn="l" eaLnBrk="0" hangingPunct="0">
                <a:defRPr kumimoji="1" sz="2400">
                  <a:solidFill>
                    <a:schemeClr val="tx1"/>
                  </a:solidFill>
                  <a:latin typeface="Times New Roman" pitchFamily="18" charset="0"/>
                </a:defRPr>
              </a:lvl2pPr>
              <a:lvl3pPr marL="1143000" algn="l" eaLnBrk="0" hangingPunct="0">
                <a:defRPr kumimoji="1" sz="2400">
                  <a:solidFill>
                    <a:schemeClr val="tx1"/>
                  </a:solidFill>
                  <a:latin typeface="Times New Roman" pitchFamily="18" charset="0"/>
                </a:defRPr>
              </a:lvl3pPr>
              <a:lvl4pPr marL="1714500" algn="l" eaLnBrk="0" hangingPunct="0">
                <a:defRPr kumimoji="1" sz="2400">
                  <a:solidFill>
                    <a:schemeClr val="tx1"/>
                  </a:solidFill>
                  <a:latin typeface="Times New Roman" pitchFamily="18" charset="0"/>
                </a:defRPr>
              </a:lvl4pPr>
              <a:lvl5pPr marL="2286000" algn="l" eaLnBrk="0" hangingPunct="0">
                <a:defRPr kumimoji="1" sz="2400">
                  <a:solidFill>
                    <a:schemeClr val="tx1"/>
                  </a:solidFill>
                  <a:latin typeface="Times New Roman" pitchFamily="18" charset="0"/>
                </a:defRPr>
              </a:lvl5pPr>
              <a:lvl6pPr marL="2743200" eaLnBrk="0" fontAlgn="base" hangingPunct="0">
                <a:spcBef>
                  <a:spcPct val="0"/>
                </a:spcBef>
                <a:spcAft>
                  <a:spcPct val="0"/>
                </a:spcAft>
                <a:defRPr kumimoji="1" sz="2400">
                  <a:solidFill>
                    <a:schemeClr val="tx1"/>
                  </a:solidFill>
                  <a:latin typeface="Times New Roman" pitchFamily="18" charset="0"/>
                </a:defRPr>
              </a:lvl6pPr>
              <a:lvl7pPr marL="3200400" eaLnBrk="0" fontAlgn="base" hangingPunct="0">
                <a:spcBef>
                  <a:spcPct val="0"/>
                </a:spcBef>
                <a:spcAft>
                  <a:spcPct val="0"/>
                </a:spcAft>
                <a:defRPr kumimoji="1" sz="2400">
                  <a:solidFill>
                    <a:schemeClr val="tx1"/>
                  </a:solidFill>
                  <a:latin typeface="Times New Roman" pitchFamily="18" charset="0"/>
                </a:defRPr>
              </a:lvl7pPr>
              <a:lvl8pPr marL="3657600" eaLnBrk="0" fontAlgn="base" hangingPunct="0">
                <a:spcBef>
                  <a:spcPct val="0"/>
                </a:spcBef>
                <a:spcAft>
                  <a:spcPct val="0"/>
                </a:spcAft>
                <a:defRPr kumimoji="1" sz="2400">
                  <a:solidFill>
                    <a:schemeClr val="tx1"/>
                  </a:solidFill>
                  <a:latin typeface="Times New Roman" pitchFamily="18" charset="0"/>
                </a:defRPr>
              </a:lvl8pPr>
              <a:lvl9pPr marL="4114800" eaLnBrk="0" fontAlgn="base" hangingPunct="0">
                <a:spcBef>
                  <a:spcPct val="0"/>
                </a:spcBef>
                <a:spcAft>
                  <a:spcPct val="0"/>
                </a:spcAft>
                <a:defRPr kumimoji="1" sz="2400">
                  <a:solidFill>
                    <a:schemeClr val="tx1"/>
                  </a:solidFill>
                  <a:latin typeface="Times New Roman" pitchFamily="18" charset="0"/>
                </a:defRPr>
              </a:lvl9pPr>
            </a:lstStyle>
            <a:p>
              <a:pPr algn="ctr">
                <a:spcBef>
                  <a:spcPct val="50000"/>
                </a:spcBef>
                <a:defRPr/>
              </a:pPr>
              <a:r>
                <a:rPr kumimoji="0" lang="en-GB" sz="1800" b="1" dirty="0">
                  <a:solidFill>
                    <a:schemeClr val="bg1"/>
                  </a:solidFill>
                  <a:latin typeface="Arial" pitchFamily="34" charset="0"/>
                </a:rPr>
                <a:t>Surveillance</a:t>
              </a:r>
            </a:p>
          </p:txBody>
        </p:sp>
        <p:sp>
          <p:nvSpPr>
            <p:cNvPr id="92170" name="Text Box 11"/>
            <p:cNvSpPr txBox="1">
              <a:spLocks noChangeArrowheads="1"/>
            </p:cNvSpPr>
            <p:nvPr/>
          </p:nvSpPr>
          <p:spPr bwMode="auto">
            <a:xfrm>
              <a:off x="7270750" y="4778375"/>
              <a:ext cx="1416050" cy="33655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en-US" sz="1600">
                  <a:solidFill>
                    <a:schemeClr val="bg1"/>
                  </a:solidFill>
                </a:rPr>
                <a:t>tous les 3 ans</a:t>
              </a:r>
              <a:endParaRPr lang="en-GB" altLang="en-US" sz="1600">
                <a:solidFill>
                  <a:schemeClr val="bg2"/>
                </a:solidFill>
                <a:latin typeface="Times New Roman" panose="02020603050405020304" pitchFamily="18" charset="0"/>
              </a:endParaRPr>
            </a:p>
          </p:txBody>
        </p:sp>
        <p:sp>
          <p:nvSpPr>
            <p:cNvPr id="92171" name="AutoShape 12"/>
            <p:cNvSpPr>
              <a:spLocks noChangeArrowheads="1"/>
            </p:cNvSpPr>
            <p:nvPr/>
          </p:nvSpPr>
          <p:spPr bwMode="auto">
            <a:xfrm flipV="1">
              <a:off x="7239000" y="4337050"/>
              <a:ext cx="1752600" cy="1066800"/>
            </a:xfrm>
            <a:prstGeom prst="curvedLeftArrow">
              <a:avLst>
                <a:gd name="adj1" fmla="val 20000"/>
                <a:gd name="adj2" fmla="val 40000"/>
                <a:gd name="adj3" fmla="val 54762"/>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grpSp>
      <p:sp>
        <p:nvSpPr>
          <p:cNvPr id="92172" name="Rectangle 13"/>
          <p:cNvSpPr>
            <a:spLocks noGrp="1" noChangeArrowheads="1"/>
          </p:cNvSpPr>
          <p:nvPr>
            <p:ph type="title"/>
          </p:nvPr>
        </p:nvSpPr>
        <p:spPr/>
        <p:txBody>
          <a:bodyPr/>
          <a:lstStyle/>
          <a:p>
            <a:pPr eaLnBrk="1" hangingPunct="1"/>
            <a:r>
              <a:rPr lang="en-GB" altLang="en-US" b="0" dirty="0"/>
              <a:t>3.4 Méthodologie de certification</a:t>
            </a:r>
          </a:p>
        </p:txBody>
      </p:sp>
    </p:spTree>
    <p:extLst>
      <p:ext uri="{BB962C8B-B14F-4D97-AF65-F5344CB8AC3E}">
        <p14:creationId xmlns:p14="http://schemas.microsoft.com/office/powerpoint/2010/main" val="1364869608"/>
      </p:ext>
    </p:extLst>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3.5 Cadrage d'un audit</a:t>
            </a:r>
          </a:p>
        </p:txBody>
      </p:sp>
      <p:sp>
        <p:nvSpPr>
          <p:cNvPr id="4" name="Rectangle 3">
            <a:extLst>
              <a:ext uri="{FF2B5EF4-FFF2-40B4-BE49-F238E27FC236}">
                <a16:creationId xmlns:a16="http://schemas.microsoft.com/office/drawing/2014/main" id="{1EAF48D8-5BB5-4F82-A2EE-AE1D07C6860B}"/>
              </a:ext>
            </a:extLst>
          </p:cNvPr>
          <p:cNvSpPr/>
          <p:nvPr/>
        </p:nvSpPr>
        <p:spPr>
          <a:xfrm>
            <a:off x="914400" y="1695450"/>
            <a:ext cx="8077200" cy="3339376"/>
          </a:xfrm>
          <a:prstGeom prst="rect">
            <a:avLst/>
          </a:prstGeom>
        </p:spPr>
        <p:txBody>
          <a:bodyPr wrap="square">
            <a:spAutoFit/>
          </a:bodyPr>
          <a:lstStyle/>
          <a:p>
            <a:pPr eaLnBrk="1" hangingPunct="1">
              <a:spcBef>
                <a:spcPts val="1200"/>
              </a:spcBef>
              <a:spcAft>
                <a:spcPts val="1200"/>
              </a:spcAft>
              <a:buClr>
                <a:srgbClr val="C00010"/>
              </a:buClr>
              <a:tabLst>
                <a:tab pos="2151063" algn="l"/>
              </a:tabLst>
            </a:pPr>
            <a:r>
              <a:rPr lang="en-AU" sz="2000" b="1" dirty="0">
                <a:solidFill>
                  <a:schemeClr val="tx1">
                    <a:lumMod val="75000"/>
                    <a:lumOff val="25000"/>
                  </a:schemeClr>
                </a:solidFill>
                <a:latin typeface="Arial" panose="020B0604020202020204" pitchFamily="34" charset="0"/>
                <a:ea typeface="+mn-ea"/>
                <a:cs typeface="Times New Roman" panose="02020603050405020304" pitchFamily="18" charset="0"/>
              </a:rPr>
              <a:t>Champ d'application de l'audit : concerne les </a:t>
            </a:r>
            <a:r>
              <a:rPr lang="en-GB" sz="2000" dirty="0">
                <a:solidFill>
                  <a:schemeClr val="tx1">
                    <a:lumMod val="75000"/>
                    <a:lumOff val="25000"/>
                  </a:schemeClr>
                </a:solidFill>
                <a:latin typeface="Arial" panose="020B0604020202020204" pitchFamily="34" charset="0"/>
                <a:ea typeface="+mn-ea"/>
                <a:cs typeface="Times New Roman" panose="02020603050405020304" pitchFamily="18" charset="0"/>
              </a:rPr>
              <a:t>lieux, le domaine ou le processus, ou les éléments du système de management faisant l'objet de l'audit, c</a:t>
            </a:r>
            <a:r>
              <a:rPr lang="en-GB" sz="2000" b="1" dirty="0">
                <a:solidFill>
                  <a:schemeClr val="tx1">
                    <a:lumMod val="75000"/>
                    <a:lumOff val="25000"/>
                  </a:schemeClr>
                </a:solidFill>
                <a:latin typeface="Arial" panose="020B0604020202020204" pitchFamily="34" charset="0"/>
                <a:ea typeface="+mn-ea"/>
                <a:cs typeface="Times New Roman" panose="02020603050405020304" pitchFamily="18" charset="0"/>
              </a:rPr>
              <a:t>'est-à-dire les limites et l'étendue.</a:t>
            </a:r>
          </a:p>
          <a:p>
            <a:pPr eaLnBrk="1" hangingPunct="1">
              <a:spcBef>
                <a:spcPts val="1200"/>
              </a:spcBef>
              <a:spcAft>
                <a:spcPts val="1200"/>
              </a:spcAft>
              <a:buClr>
                <a:srgbClr val="C00010"/>
              </a:buClr>
              <a:tabLst>
                <a:tab pos="2151063" algn="l"/>
              </a:tabLst>
            </a:pPr>
            <a:r>
              <a:rPr lang="en-AU" sz="2000" b="1" dirty="0">
                <a:solidFill>
                  <a:schemeClr val="tx1">
                    <a:lumMod val="75000"/>
                    <a:lumOff val="25000"/>
                  </a:schemeClr>
                </a:solidFill>
                <a:latin typeface="Arial" panose="020B0604020202020204" pitchFamily="34" charset="0"/>
                <a:ea typeface="+mn-ea"/>
                <a:cs typeface="Times New Roman" panose="02020603050405020304" pitchFamily="18" charset="0"/>
              </a:rPr>
              <a:t>Profondeur de l'audit : </a:t>
            </a:r>
            <a:r>
              <a:rPr lang="en-GB" sz="2000" dirty="0">
                <a:solidFill>
                  <a:schemeClr val="tx1">
                    <a:lumMod val="75000"/>
                    <a:lumOff val="25000"/>
                  </a:schemeClr>
                </a:solidFill>
                <a:latin typeface="Arial" panose="020B0604020202020204" pitchFamily="34" charset="0"/>
                <a:ea typeface="+mn-ea"/>
                <a:cs typeface="Times New Roman" panose="02020603050405020304" pitchFamily="18" charset="0"/>
              </a:rPr>
              <a:t>la quantité de détails à examiner.</a:t>
            </a:r>
          </a:p>
          <a:p>
            <a:pPr eaLnBrk="1" hangingPunct="1">
              <a:spcBef>
                <a:spcPts val="1200"/>
              </a:spcBef>
              <a:spcAft>
                <a:spcPts val="1200"/>
              </a:spcAft>
              <a:buClr>
                <a:srgbClr val="C00010"/>
              </a:buClr>
              <a:tabLst>
                <a:tab pos="2151063" algn="l"/>
              </a:tabLst>
            </a:pPr>
            <a:r>
              <a:rPr lang="en-GB" sz="2000" b="1" dirty="0">
                <a:solidFill>
                  <a:schemeClr val="tx1">
                    <a:lumMod val="75000"/>
                    <a:lumOff val="25000"/>
                  </a:schemeClr>
                </a:solidFill>
                <a:latin typeface="Arial" panose="020B0604020202020204" pitchFamily="34" charset="0"/>
                <a:ea typeface="+mn-ea"/>
                <a:cs typeface="Times New Roman" panose="02020603050405020304" pitchFamily="18" charset="0"/>
              </a:rPr>
              <a:t>Objectif de l'audit : </a:t>
            </a:r>
            <a:r>
              <a:rPr lang="en-GB" sz="2000" dirty="0">
                <a:solidFill>
                  <a:schemeClr val="tx1">
                    <a:lumMod val="75000"/>
                    <a:lumOff val="25000"/>
                  </a:schemeClr>
                </a:solidFill>
                <a:latin typeface="Arial" panose="020B0604020202020204" pitchFamily="34" charset="0"/>
                <a:ea typeface="+mn-ea"/>
                <a:cs typeface="Times New Roman" panose="02020603050405020304" pitchFamily="18" charset="0"/>
              </a:rPr>
              <a:t>but ou raison</a:t>
            </a:r>
          </a:p>
          <a:p>
            <a:pPr eaLnBrk="1" hangingPunct="1">
              <a:spcBef>
                <a:spcPts val="1200"/>
              </a:spcBef>
              <a:spcAft>
                <a:spcPts val="1200"/>
              </a:spcAft>
              <a:buClr>
                <a:srgbClr val="C00010"/>
              </a:buClr>
              <a:tabLst>
                <a:tab pos="2151063" algn="l"/>
              </a:tabLst>
            </a:pPr>
            <a:r>
              <a:rPr lang="en-GB" sz="2000" b="1" dirty="0">
                <a:solidFill>
                  <a:schemeClr val="tx1">
                    <a:lumMod val="75000"/>
                    <a:lumOff val="25000"/>
                  </a:schemeClr>
                </a:solidFill>
                <a:latin typeface="Arial" panose="020B0604020202020204" pitchFamily="34" charset="0"/>
                <a:ea typeface="+mn-ea"/>
                <a:cs typeface="Times New Roman" panose="02020603050405020304" pitchFamily="18" charset="0"/>
              </a:rPr>
              <a:t>Critères d'audit : </a:t>
            </a:r>
            <a:r>
              <a:rPr lang="en-GB" sz="2000" dirty="0">
                <a:solidFill>
                  <a:schemeClr val="tx1">
                    <a:lumMod val="75000"/>
                    <a:lumOff val="25000"/>
                  </a:schemeClr>
                </a:solidFill>
                <a:latin typeface="Arial" panose="020B0604020202020204" pitchFamily="34" charset="0"/>
                <a:ea typeface="+mn-ea"/>
                <a:cs typeface="Times New Roman" panose="02020603050405020304" pitchFamily="18" charset="0"/>
              </a:rPr>
              <a:t>exigences évaluées</a:t>
            </a:r>
          </a:p>
          <a:p>
            <a:pPr eaLnBrk="1" hangingPunct="1">
              <a:spcBef>
                <a:spcPts val="0"/>
              </a:spcBef>
              <a:spcAft>
                <a:spcPts val="600"/>
              </a:spcAft>
              <a:buClr>
                <a:srgbClr val="C00010"/>
              </a:buClr>
              <a:tabLst>
                <a:tab pos="1081088" algn="l"/>
              </a:tabLst>
            </a:pPr>
            <a:endParaRPr lang="en-AU" sz="800" dirty="0">
              <a:solidFill>
                <a:schemeClr val="tx1">
                  <a:lumMod val="75000"/>
                  <a:lumOff val="25000"/>
                </a:schemeClr>
              </a:solidFill>
              <a:latin typeface="Arial" panose="020B0604020202020204" pitchFamily="34" charset="0"/>
              <a:ea typeface="+mn-ea"/>
              <a:cs typeface="Times New Roman" panose="02020603050405020304" pitchFamily="18" charset="0"/>
            </a:endParaRPr>
          </a:p>
          <a:p>
            <a:pPr eaLnBrk="1" hangingPunct="1">
              <a:spcBef>
                <a:spcPts val="0"/>
              </a:spcBef>
              <a:spcAft>
                <a:spcPts val="600"/>
              </a:spcAft>
              <a:buClr>
                <a:srgbClr val="C00010"/>
              </a:buClr>
              <a:tabLst>
                <a:tab pos="1081088" algn="l"/>
              </a:tabLst>
            </a:pPr>
            <a:endParaRPr lang="en-AU" sz="800" dirty="0">
              <a:solidFill>
                <a:schemeClr val="tx1">
                  <a:lumMod val="75000"/>
                  <a:lumOff val="25000"/>
                </a:schemeClr>
              </a:solidFill>
              <a:latin typeface="Arial" panose="020B0604020202020204" pitchFamily="34" charset="0"/>
              <a:ea typeface="+mn-ea"/>
              <a:cs typeface="Times New Roman" panose="02020603050405020304" pitchFamily="18" charset="0"/>
            </a:endParaRPr>
          </a:p>
        </p:txBody>
      </p:sp>
      <p:pic>
        <p:nvPicPr>
          <p:cNvPr id="5" name="Picture 4" descr="A close up of a toy&#10;&#10;Description generated with high confidence">
            <a:extLst>
              <a:ext uri="{FF2B5EF4-FFF2-40B4-BE49-F238E27FC236}">
                <a16:creationId xmlns:a16="http://schemas.microsoft.com/office/drawing/2014/main" id="{5B00D32B-2590-470E-BC8E-CAFF955EE2E9}"/>
              </a:ext>
            </a:extLst>
          </p:cNvPr>
          <p:cNvPicPr>
            <a:picLocks noChangeAspect="1"/>
          </p:cNvPicPr>
          <p:nvPr/>
        </p:nvPicPr>
        <p:blipFill rotWithShape="1">
          <a:blip r:embed="rId4">
            <a:extLst>
              <a:ext uri="{28A0092B-C50C-407E-A947-70E740481C1C}">
                <a14:useLocalDpi xmlns:a14="http://schemas.microsoft.com/office/drawing/2010/main" val="0"/>
              </a:ext>
            </a:extLst>
          </a:blip>
          <a:srcRect l="10951" t="15929" r="12057" b="17699"/>
          <a:stretch/>
        </p:blipFill>
        <p:spPr>
          <a:xfrm>
            <a:off x="9753600" y="4082326"/>
            <a:ext cx="2209800" cy="1905000"/>
          </a:xfrm>
          <a:prstGeom prst="rect">
            <a:avLst/>
          </a:prstGeom>
        </p:spPr>
      </p:pic>
    </p:spTree>
    <p:custDataLst>
      <p:tags r:id="rId1"/>
    </p:custDataLst>
    <p:extLst>
      <p:ext uri="{BB962C8B-B14F-4D97-AF65-F5344CB8AC3E}">
        <p14:creationId xmlns:p14="http://schemas.microsoft.com/office/powerpoint/2010/main" val="197255172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8B38E7-6E25-4C4B-8F29-3812D6B9234E}"/>
              </a:ext>
            </a:extLst>
          </p:cNvPr>
          <p:cNvSpPr/>
          <p:nvPr/>
        </p:nvSpPr>
        <p:spPr>
          <a:xfrm>
            <a:off x="8991600" y="1066800"/>
            <a:ext cx="3200400" cy="1447800"/>
          </a:xfrm>
          <a:prstGeom prst="rect">
            <a:avLst/>
          </a:prstGeom>
          <a:solidFill>
            <a:srgbClr val="C2999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78" name="Rectangle 2"/>
          <p:cNvSpPr>
            <a:spLocks noGrp="1" noChangeArrowheads="1"/>
          </p:cNvSpPr>
          <p:nvPr>
            <p:ph type="title"/>
          </p:nvPr>
        </p:nvSpPr>
        <p:spPr/>
        <p:txBody>
          <a:bodyPr/>
          <a:lstStyle/>
          <a:p>
            <a:r>
              <a:rPr lang="en-GB" b="0" dirty="0">
                <a:effectLst/>
              </a:rPr>
              <a:t>Discussion en groupe</a:t>
            </a:r>
          </a:p>
        </p:txBody>
      </p:sp>
      <p:sp>
        <p:nvSpPr>
          <p:cNvPr id="75779" name="Rectangle 3"/>
          <p:cNvSpPr>
            <a:spLocks noGrp="1" noChangeArrowheads="1"/>
          </p:cNvSpPr>
          <p:nvPr>
            <p:ph idx="1"/>
          </p:nvPr>
        </p:nvSpPr>
        <p:spPr>
          <a:xfrm>
            <a:off x="914400" y="1676400"/>
            <a:ext cx="10058400" cy="4343400"/>
          </a:xfrm>
        </p:spPr>
        <p:txBody>
          <a:bodyPr/>
          <a:lstStyle/>
          <a:p>
            <a:pPr marL="0" indent="0">
              <a:buNone/>
            </a:pPr>
            <a:r>
              <a:rPr lang="en-GB" sz="2000" dirty="0">
                <a:solidFill>
                  <a:schemeClr val="tx1">
                    <a:lumMod val="75000"/>
                    <a:lumOff val="25000"/>
                  </a:schemeClr>
                </a:solidFill>
              </a:rPr>
              <a:t>Lors d'un audit, quels sont les facteurs à prendre en compte ?</a:t>
            </a:r>
          </a:p>
          <a:p>
            <a:pPr marL="0" indent="0">
              <a:buNone/>
            </a:pPr>
            <a:r>
              <a:rPr lang="en-GB" sz="2000" dirty="0">
                <a:solidFill>
                  <a:schemeClr val="tx1">
                    <a:lumMod val="75000"/>
                    <a:lumOff val="25000"/>
                  </a:schemeClr>
                </a:solidFill>
              </a:rPr>
              <a:t>pour s'assurer que :</a:t>
            </a:r>
          </a:p>
          <a:p>
            <a:r>
              <a:rPr lang="en-GB" sz="2000" dirty="0">
                <a:solidFill>
                  <a:schemeClr val="tx1">
                    <a:lumMod val="75000"/>
                    <a:lumOff val="25000"/>
                  </a:schemeClr>
                </a:solidFill>
              </a:rPr>
              <a:t>La sécurité, la sûreté et/ou les performances de l'organisation, des entités auditées et de l'équipe d'audit ne sont pas mises en danger par votre visite d'audit ?</a:t>
            </a:r>
          </a:p>
          <a:p>
            <a:r>
              <a:rPr lang="en-GB" sz="2000" dirty="0">
                <a:solidFill>
                  <a:schemeClr val="tx1">
                    <a:lumMod val="75000"/>
                    <a:lumOff val="25000"/>
                  </a:schemeClr>
                </a:solidFill>
              </a:rPr>
              <a:t>Confidentialité des documents des clients (les documents du client sont protégés contre la perte ou l'utilisation abusive) ?</a:t>
            </a:r>
          </a:p>
          <a:p>
            <a:r>
              <a:rPr lang="en-GB" sz="2000" dirty="0">
                <a:solidFill>
                  <a:schemeClr val="tx1">
                    <a:lumMod val="75000"/>
                    <a:lumOff val="25000"/>
                  </a:schemeClr>
                </a:solidFill>
              </a:rPr>
              <a:t>Le processus d'audit (l'auditeur est indépendant et l'audit est objectif) reste impartial ?</a:t>
            </a:r>
          </a:p>
          <a:p>
            <a:r>
              <a:rPr lang="en-GB" sz="2000" dirty="0">
                <a:solidFill>
                  <a:schemeClr val="tx1">
                    <a:lumMod val="75000"/>
                    <a:lumOff val="25000"/>
                  </a:schemeClr>
                </a:solidFill>
              </a:rPr>
              <a:t>L'audit reste équitable (l'audit est juste pour le client et les entités auditées) ?</a:t>
            </a:r>
          </a:p>
          <a:p>
            <a:r>
              <a:rPr lang="en-GB" sz="2000" dirty="0">
                <a:solidFill>
                  <a:schemeClr val="tx1">
                    <a:lumMod val="75000"/>
                    <a:lumOff val="25000"/>
                  </a:schemeClr>
                </a:solidFill>
              </a:rPr>
              <a:t>Les facteurs qui influencent le choix des méthodes d'audit utilisées ?</a:t>
            </a:r>
          </a:p>
          <a:p>
            <a:pPr>
              <a:buFont typeface="Arial" panose="020B0604020202020204" pitchFamily="34" charset="0"/>
              <a:buChar char="•"/>
            </a:pPr>
            <a:endParaRPr lang="en-GB" sz="2000" dirty="0">
              <a:solidFill>
                <a:schemeClr val="tx1">
                  <a:lumMod val="75000"/>
                  <a:lumOff val="25000"/>
                </a:schemeClr>
              </a:solidFill>
            </a:endParaRPr>
          </a:p>
          <a:p>
            <a:pPr>
              <a:buFont typeface="Arial" panose="020B0604020202020204" pitchFamily="34" charset="0"/>
              <a:buChar char="•"/>
            </a:pPr>
            <a:endParaRPr lang="en-GB" sz="2000" dirty="0">
              <a:solidFill>
                <a:schemeClr val="tx1">
                  <a:lumMod val="75000"/>
                  <a:lumOff val="25000"/>
                </a:schemeClr>
              </a:solidFill>
            </a:endParaRPr>
          </a:p>
        </p:txBody>
      </p:sp>
      <p:pic>
        <p:nvPicPr>
          <p:cNvPr id="4" name="Picture 3">
            <a:extLst>
              <a:ext uri="{FF2B5EF4-FFF2-40B4-BE49-F238E27FC236}">
                <a16:creationId xmlns:a16="http://schemas.microsoft.com/office/drawing/2014/main" id="{BF58C04C-D9CB-4AC9-B9B4-4B75A20534D2}"/>
              </a:ext>
            </a:extLst>
          </p:cNvPr>
          <p:cNvPicPr>
            <a:picLocks noChangeAspect="1"/>
          </p:cNvPicPr>
          <p:nvPr/>
        </p:nvPicPr>
        <p:blipFill>
          <a:blip r:embed="rId4"/>
          <a:stretch>
            <a:fillRect/>
          </a:stretch>
        </p:blipFill>
        <p:spPr>
          <a:xfrm>
            <a:off x="9509032" y="1295400"/>
            <a:ext cx="1043466" cy="1043466"/>
          </a:xfrm>
          <a:prstGeom prst="rect">
            <a:avLst/>
          </a:prstGeom>
        </p:spPr>
      </p:pic>
    </p:spTree>
    <p:custDataLst>
      <p:tags r:id="rId1"/>
    </p:custDataLst>
    <p:extLst>
      <p:ext uri="{BB962C8B-B14F-4D97-AF65-F5344CB8AC3E}">
        <p14:creationId xmlns:p14="http://schemas.microsoft.com/office/powerpoint/2010/main" val="371109121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defRPr/>
            </a:pPr>
            <a:r>
              <a:rPr lang="en-GB" sz="3600" dirty="0">
                <a:solidFill>
                  <a:schemeClr val="bg1"/>
                </a:solidFill>
                <a:effectLst/>
                <a:latin typeface="+mn-lt"/>
                <a:ea typeface="Roboto Light" panose="02000000000000000000" pitchFamily="2" charset="0"/>
                <a:cs typeface="Georgia" pitchFamily="18" charset="0"/>
              </a:rPr>
              <a:t>Module 4 :</a:t>
            </a:r>
            <a:br>
              <a:rPr lang="en-GB" sz="3600" dirty="0">
                <a:solidFill>
                  <a:schemeClr val="bg1"/>
                </a:solidFill>
                <a:effectLst/>
                <a:latin typeface="+mn-lt"/>
                <a:ea typeface="Roboto Light" panose="02000000000000000000" pitchFamily="2" charset="0"/>
                <a:cs typeface="Georgia" pitchFamily="18" charset="0"/>
              </a:rPr>
            </a:br>
            <a:r>
              <a:rPr lang="en-GB" sz="3600" b="0" dirty="0">
                <a:solidFill>
                  <a:schemeClr val="bg1"/>
                </a:solidFill>
                <a:effectLst/>
                <a:latin typeface="+mn-lt"/>
                <a:ea typeface="Roboto Light" panose="02000000000000000000" pitchFamily="2" charset="0"/>
                <a:cs typeface="Georgia" pitchFamily="18" charset="0"/>
              </a:rPr>
              <a:t>Clause 4 - Contexte de l'audit de l'organisation</a:t>
            </a:r>
          </a:p>
        </p:txBody>
      </p:sp>
      <p:cxnSp>
        <p:nvCxnSpPr>
          <p:cNvPr id="4" name="Straight Connector 3"/>
          <p:cNvCxnSpPr/>
          <p:nvPr/>
        </p:nvCxnSpPr>
        <p:spPr>
          <a:xfrm>
            <a:off x="2603500" y="4829175"/>
            <a:ext cx="8064500" cy="0"/>
          </a:xfrm>
          <a:prstGeom prst="line">
            <a:avLst/>
          </a:prstGeom>
          <a:ln w="19050" cmpd="sng">
            <a:solidFill>
              <a:schemeClr val="bg1"/>
            </a:solidFill>
          </a:ln>
          <a:effectLst/>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18A57073-3DA4-4C0D-A2D8-D3DAB3D75941}"/>
              </a:ext>
            </a:extLst>
          </p:cNvPr>
          <p:cNvPicPr>
            <a:picLocks noChangeAspect="1"/>
          </p:cNvPicPr>
          <p:nvPr/>
        </p:nvPicPr>
        <p:blipFill>
          <a:blip r:embed="rId3"/>
          <a:stretch>
            <a:fillRect/>
          </a:stretch>
        </p:blipFill>
        <p:spPr>
          <a:xfrm>
            <a:off x="-2" y="2667000"/>
            <a:ext cx="12191999" cy="4114800"/>
          </a:xfrm>
          <a:prstGeom prst="rect">
            <a:avLst/>
          </a:prstGeom>
        </p:spPr>
      </p:pic>
    </p:spTree>
    <p:custDataLst>
      <p:tags r:id="rId1"/>
    </p:custDataLst>
    <p:extLst>
      <p:ext uri="{BB962C8B-B14F-4D97-AF65-F5344CB8AC3E}">
        <p14:creationId xmlns:p14="http://schemas.microsoft.com/office/powerpoint/2010/main" val="14728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1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4.1 Comprendre l'organisation et son contexte</a:t>
            </a:r>
          </a:p>
        </p:txBody>
      </p:sp>
      <p:sp>
        <p:nvSpPr>
          <p:cNvPr id="75779" name="Rectangle 3"/>
          <p:cNvSpPr>
            <a:spLocks noGrp="1" noChangeArrowheads="1"/>
          </p:cNvSpPr>
          <p:nvPr>
            <p:ph idx="1"/>
          </p:nvPr>
        </p:nvSpPr>
        <p:spPr>
          <a:xfrm>
            <a:off x="882650" y="1447800"/>
            <a:ext cx="10058400" cy="4343400"/>
          </a:xfrm>
        </p:spPr>
        <p:txBody>
          <a:bodyPr/>
          <a:lstStyle/>
          <a:p>
            <a:pPr marL="0" indent="0" algn="just">
              <a:spcAft>
                <a:spcPts val="600"/>
              </a:spcAft>
              <a:buNone/>
            </a:pPr>
            <a:r>
              <a:rPr lang="en-GB" b="1" dirty="0">
                <a:solidFill>
                  <a:schemeClr val="tx1">
                    <a:lumMod val="75000"/>
                    <a:lumOff val="25000"/>
                  </a:schemeClr>
                </a:solidFill>
              </a:rPr>
              <a:t>Objectif de la clause 4.1 : </a:t>
            </a:r>
            <a:r>
              <a:rPr lang="en-GB" dirty="0">
                <a:solidFill>
                  <a:schemeClr val="tx1">
                    <a:lumMod val="75000"/>
                    <a:lumOff val="25000"/>
                  </a:schemeClr>
                </a:solidFill>
              </a:rPr>
              <a:t>faire en sorte que l'organisme ait une compréhension conceptuelle de haut niveau des questions touchant à son SGSST et qu'il prenne en compte son objectif.</a:t>
            </a:r>
          </a:p>
          <a:p>
            <a:pPr marL="0" indent="0" algn="just">
              <a:spcAft>
                <a:spcPts val="600"/>
              </a:spcAft>
              <a:buNone/>
            </a:pPr>
            <a:r>
              <a:rPr lang="en-GB" b="1" dirty="0">
                <a:solidFill>
                  <a:schemeClr val="tx1">
                    <a:lumMod val="75000"/>
                    <a:lumOff val="25000"/>
                  </a:schemeClr>
                </a:solidFill>
              </a:rPr>
              <a:t>Résultat :</a:t>
            </a:r>
            <a:r>
              <a:rPr lang="en-GB" dirty="0">
                <a:solidFill>
                  <a:schemeClr val="tx1">
                    <a:lumMod val="75000"/>
                    <a:lumOff val="25000"/>
                  </a:schemeClr>
                </a:solidFill>
              </a:rPr>
              <a:t> La SST est intégrée dans l'organisation</a:t>
            </a:r>
          </a:p>
          <a:p>
            <a:pPr marL="0" indent="0" algn="just">
              <a:spcAft>
                <a:spcPts val="600"/>
              </a:spcAft>
              <a:buNone/>
            </a:pPr>
            <a:r>
              <a:rPr lang="en-GB" b="1" dirty="0">
                <a:solidFill>
                  <a:schemeClr val="tx1">
                    <a:lumMod val="75000"/>
                    <a:lumOff val="25000"/>
                  </a:schemeClr>
                </a:solidFill>
              </a:rPr>
              <a:t>Clause 4.1</a:t>
            </a:r>
          </a:p>
          <a:p>
            <a:pPr marL="0" indent="0" algn="just">
              <a:spcAft>
                <a:spcPts val="600"/>
              </a:spcAft>
              <a:buNone/>
            </a:pPr>
            <a:r>
              <a:rPr lang="en-GB" dirty="0">
                <a:solidFill>
                  <a:schemeClr val="tx1">
                    <a:lumMod val="75000"/>
                    <a:lumOff val="25000"/>
                  </a:schemeClr>
                </a:solidFill>
              </a:rPr>
              <a:t>Comprendre les questions qui affectent l'organisation :</a:t>
            </a:r>
          </a:p>
          <a:p>
            <a:pPr algn="just"/>
            <a:r>
              <a:rPr lang="en-GB" dirty="0">
                <a:solidFill>
                  <a:schemeClr val="tx1">
                    <a:lumMod val="75000"/>
                    <a:lumOff val="25000"/>
                  </a:schemeClr>
                </a:solidFill>
              </a:rPr>
              <a:t>sources internes</a:t>
            </a:r>
          </a:p>
          <a:p>
            <a:pPr algn="just"/>
            <a:r>
              <a:rPr lang="en-GB" dirty="0">
                <a:solidFill>
                  <a:schemeClr val="tx1">
                    <a:lumMod val="75000"/>
                    <a:lumOff val="25000"/>
                  </a:schemeClr>
                </a:solidFill>
              </a:rPr>
              <a:t>sources externes</a:t>
            </a:r>
          </a:p>
          <a:p>
            <a:pPr marL="0" indent="0" algn="just">
              <a:spcBef>
                <a:spcPts val="1800"/>
              </a:spcBef>
              <a:spcAft>
                <a:spcPts val="600"/>
              </a:spcAft>
              <a:buNone/>
            </a:pPr>
            <a:r>
              <a:rPr lang="en-GB" b="1" dirty="0">
                <a:solidFill>
                  <a:schemeClr val="tx1">
                    <a:lumMod val="75000"/>
                    <a:lumOff val="25000"/>
                  </a:schemeClr>
                </a:solidFill>
              </a:rPr>
              <a:t>Rôle de l'auditeur :</a:t>
            </a:r>
          </a:p>
          <a:p>
            <a:pPr marL="0" indent="0" algn="just">
              <a:spcAft>
                <a:spcPts val="600"/>
              </a:spcAft>
              <a:buNone/>
            </a:pPr>
            <a:r>
              <a:rPr lang="en-GB" dirty="0">
                <a:solidFill>
                  <a:schemeClr val="tx1">
                    <a:lumMod val="75000"/>
                    <a:lumOff val="25000"/>
                  </a:schemeClr>
                </a:solidFill>
              </a:rPr>
              <a:t>Déterminer si l'organisme a identifié et compris ses problèmes les plus importants et si ceux-ci sont pris en compte dans son SGSST.</a:t>
            </a:r>
          </a:p>
          <a:p>
            <a:pPr marL="0" indent="0">
              <a:spcAft>
                <a:spcPts val="600"/>
              </a:spcAft>
              <a:buNone/>
            </a:pPr>
            <a:endParaRPr lang="en-GB" sz="2000" dirty="0">
              <a:solidFill>
                <a:schemeClr val="tx1">
                  <a:lumMod val="75000"/>
                  <a:lumOff val="25000"/>
                </a:schemeClr>
              </a:solidFill>
            </a:endParaRPr>
          </a:p>
          <a:p>
            <a:pPr marL="0" indent="0">
              <a:spcBef>
                <a:spcPts val="1800"/>
              </a:spcBef>
              <a:spcAft>
                <a:spcPts val="600"/>
              </a:spcAft>
              <a:buNone/>
            </a:pPr>
            <a:endParaRPr lang="en-GB" sz="2000" b="1" dirty="0"/>
          </a:p>
          <a:p>
            <a:pPr marL="0" indent="0">
              <a:spcBef>
                <a:spcPts val="1800"/>
              </a:spcBef>
              <a:spcAft>
                <a:spcPts val="600"/>
              </a:spcAft>
              <a:buNone/>
            </a:pPr>
            <a:endParaRPr lang="en-GB" sz="2000" b="1" dirty="0"/>
          </a:p>
          <a:p>
            <a:pPr marL="0" indent="0">
              <a:spcBef>
                <a:spcPts val="600"/>
              </a:spcBef>
              <a:spcAft>
                <a:spcPts val="600"/>
              </a:spcAft>
              <a:buNone/>
            </a:pPr>
            <a:endParaRPr lang="en-GB" sz="2000" b="1" dirty="0"/>
          </a:p>
        </p:txBody>
      </p:sp>
    </p:spTree>
    <p:custDataLst>
      <p:tags r:id="rId1"/>
    </p:custDataLst>
    <p:extLst>
      <p:ext uri="{BB962C8B-B14F-4D97-AF65-F5344CB8AC3E}">
        <p14:creationId xmlns:p14="http://schemas.microsoft.com/office/powerpoint/2010/main" val="53289869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lnSpc>
                <a:spcPct val="110000"/>
              </a:lnSpc>
            </a:pPr>
            <a:r>
              <a:rPr lang="en-GB" b="0" noProof="0" dirty="0">
                <a:effectLst/>
                <a:ea typeface="Roboto Light" panose="02000000000000000000" pitchFamily="2" charset="0"/>
              </a:rPr>
              <a:t>Activité 3 - Visite de familiarisation avec une étude de cas</a:t>
            </a:r>
          </a:p>
        </p:txBody>
      </p:sp>
      <p:sp>
        <p:nvSpPr>
          <p:cNvPr id="23555" name="Rectangle 3"/>
          <p:cNvSpPr>
            <a:spLocks noGrp="1" noChangeArrowheads="1"/>
          </p:cNvSpPr>
          <p:nvPr>
            <p:ph idx="1"/>
          </p:nvPr>
        </p:nvSpPr>
        <p:spPr>
          <a:xfrm>
            <a:off x="762000" y="1676400"/>
            <a:ext cx="8108128" cy="4343400"/>
          </a:xfrm>
          <a:prstGeom prst="rect">
            <a:avLst/>
          </a:prstGeom>
        </p:spPr>
        <p:txBody>
          <a:bodyPr/>
          <a:lstStyle/>
          <a:p>
            <a:pPr lvl="0" algn="just">
              <a:buFont typeface="+mj-lt"/>
              <a:buAutoNum type="arabicPeriod"/>
            </a:pPr>
            <a:r>
              <a:rPr lang="en-GB" dirty="0">
                <a:solidFill>
                  <a:schemeClr val="tx1">
                    <a:lumMod val="75000"/>
                    <a:lumOff val="25000"/>
                  </a:schemeClr>
                </a:solidFill>
              </a:rPr>
              <a:t>Examinez les informations sommaires fournies par votre formateur dans l'étude de cas et passez en revue toute autre information pertinente.</a:t>
            </a:r>
          </a:p>
          <a:p>
            <a:pPr lvl="0" algn="just">
              <a:buFont typeface="+mj-lt"/>
              <a:buAutoNum type="arabicPeriod"/>
            </a:pPr>
            <a:r>
              <a:rPr lang="en-GB" dirty="0">
                <a:solidFill>
                  <a:schemeClr val="tx1">
                    <a:lumMod val="75000"/>
                    <a:lumOff val="25000"/>
                  </a:schemeClr>
                </a:solidFill>
              </a:rPr>
              <a:t>Au sein de votre équipe, identifiez les problèmes externes et internes potentiels liés à l'organisation étudiée.</a:t>
            </a:r>
          </a:p>
          <a:p>
            <a:pPr lvl="0" algn="just">
              <a:buFont typeface="+mj-lt"/>
              <a:buAutoNum type="arabicPeriod"/>
            </a:pPr>
            <a:r>
              <a:rPr lang="en-GB" dirty="0">
                <a:solidFill>
                  <a:schemeClr val="tx1">
                    <a:lumMod val="75000"/>
                    <a:lumOff val="25000"/>
                  </a:schemeClr>
                </a:solidFill>
              </a:rPr>
              <a:t>Consignez vos résultats dans votre guide du participant</a:t>
            </a:r>
          </a:p>
          <a:p>
            <a:pPr lvl="0" algn="just">
              <a:buFont typeface="+mj-lt"/>
              <a:buAutoNum type="arabicPeriod"/>
            </a:pPr>
            <a:endParaRPr lang="en-GB" dirty="0">
              <a:solidFill>
                <a:schemeClr val="tx1">
                  <a:lumMod val="75000"/>
                  <a:lumOff val="25000"/>
                </a:schemeClr>
              </a:solidFill>
            </a:endParaRPr>
          </a:p>
          <a:p>
            <a:pPr lvl="0" algn="just">
              <a:buFont typeface="+mj-lt"/>
              <a:buAutoNum type="arabicPeriod"/>
            </a:pPr>
            <a:endParaRPr lang="en-GB" dirty="0">
              <a:solidFill>
                <a:schemeClr val="tx1">
                  <a:lumMod val="75000"/>
                  <a:lumOff val="25000"/>
                </a:schemeClr>
              </a:solidFill>
            </a:endParaRPr>
          </a:p>
          <a:p>
            <a:pPr marL="0" indent="0" algn="just">
              <a:buNone/>
            </a:pPr>
            <a:r>
              <a:rPr lang="en-GB" dirty="0">
                <a:solidFill>
                  <a:schemeClr val="tx1">
                    <a:lumMod val="75000"/>
                    <a:lumOff val="25000"/>
                  </a:schemeClr>
                </a:solidFill>
              </a:rPr>
              <a:t>Activité 30 minutes</a:t>
            </a:r>
          </a:p>
          <a:p>
            <a:pPr lvl="0">
              <a:buFont typeface="+mj-lt"/>
              <a:buAutoNum type="arabicPeriod"/>
            </a:pPr>
            <a:endParaRPr lang="en-GB" sz="2000" dirty="0"/>
          </a:p>
          <a:p>
            <a:pPr lvl="0">
              <a:buFont typeface="+mj-lt"/>
              <a:buAutoNum type="arabicPeriod"/>
            </a:pPr>
            <a:endParaRPr lang="en-GB" sz="2000" dirty="0"/>
          </a:p>
        </p:txBody>
      </p:sp>
      <p:pic>
        <p:nvPicPr>
          <p:cNvPr id="2" name="Picture 1"/>
          <p:cNvPicPr>
            <a:picLocks noChangeAspect="1"/>
          </p:cNvPicPr>
          <p:nvPr/>
        </p:nvPicPr>
        <p:blipFill>
          <a:blip r:embed="rId4"/>
          <a:stretch>
            <a:fillRect/>
          </a:stretch>
        </p:blipFill>
        <p:spPr>
          <a:xfrm>
            <a:off x="9588500" y="1371600"/>
            <a:ext cx="1003300" cy="990600"/>
          </a:xfrm>
          <a:prstGeom prst="rect">
            <a:avLst/>
          </a:prstGeom>
        </p:spPr>
      </p:pic>
      <p:grpSp>
        <p:nvGrpSpPr>
          <p:cNvPr id="6" name="Group 5"/>
          <p:cNvGrpSpPr/>
          <p:nvPr/>
        </p:nvGrpSpPr>
        <p:grpSpPr>
          <a:xfrm>
            <a:off x="8991600" y="1143000"/>
            <a:ext cx="3200400" cy="1447800"/>
            <a:chOff x="8991600" y="1143000"/>
            <a:chExt cx="3200400" cy="1447800"/>
          </a:xfrm>
        </p:grpSpPr>
        <p:sp>
          <p:nvSpPr>
            <p:cNvPr id="7" name="Rectangle 6">
              <a:extLst>
                <a:ext uri="{FF2B5EF4-FFF2-40B4-BE49-F238E27FC236}">
                  <a16:creationId xmlns:a16="http://schemas.microsoft.com/office/drawing/2014/main" id="{572EE3C4-2BAA-4B78-9366-7FBE69F088F7}"/>
                </a:ext>
              </a:extLst>
            </p:cNvPr>
            <p:cNvSpPr/>
            <p:nvPr/>
          </p:nvSpPr>
          <p:spPr>
            <a:xfrm>
              <a:off x="8991600" y="1143000"/>
              <a:ext cx="3200400" cy="1447800"/>
            </a:xfrm>
            <a:prstGeom prst="rect">
              <a:avLst/>
            </a:prstGeom>
            <a:solidFill>
              <a:srgbClr val="468FB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657AD41-9B65-4887-892D-B22DBCDF95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1675" y="1366837"/>
              <a:ext cx="1000125" cy="1000125"/>
            </a:xfrm>
            <a:prstGeom prst="rect">
              <a:avLst/>
            </a:prstGeom>
          </p:spPr>
        </p:pic>
      </p:grpSp>
    </p:spTree>
    <p:custDataLst>
      <p:tags r:id="rId1"/>
    </p:custDataLst>
    <p:extLst>
      <p:ext uri="{BB962C8B-B14F-4D97-AF65-F5344CB8AC3E}">
        <p14:creationId xmlns:p14="http://schemas.microsoft.com/office/powerpoint/2010/main" val="2638728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82650" y="104503"/>
            <a:ext cx="10775950" cy="787400"/>
          </a:xfrm>
        </p:spPr>
        <p:txBody>
          <a:bodyPr/>
          <a:lstStyle/>
          <a:p>
            <a:r>
              <a:rPr lang="en-GB" b="0" dirty="0">
                <a:effectLst/>
              </a:rPr>
              <a:t>4.2 Besoins et attentes des travailleurs et des parties intéressées</a:t>
            </a:r>
          </a:p>
        </p:txBody>
      </p:sp>
      <p:sp>
        <p:nvSpPr>
          <p:cNvPr id="75779" name="Rectangle 3"/>
          <p:cNvSpPr>
            <a:spLocks noGrp="1" noChangeArrowheads="1"/>
          </p:cNvSpPr>
          <p:nvPr>
            <p:ph idx="1"/>
          </p:nvPr>
        </p:nvSpPr>
        <p:spPr>
          <a:xfrm>
            <a:off x="933450" y="1447800"/>
            <a:ext cx="10058400" cy="4343400"/>
          </a:xfrm>
        </p:spPr>
        <p:txBody>
          <a:bodyPr/>
          <a:lstStyle/>
          <a:p>
            <a:pPr marL="0" indent="0" algn="just">
              <a:spcBef>
                <a:spcPts val="600"/>
              </a:spcBef>
              <a:spcAft>
                <a:spcPts val="600"/>
              </a:spcAft>
              <a:buNone/>
            </a:pPr>
            <a:r>
              <a:rPr lang="en-GB" b="1" dirty="0">
                <a:solidFill>
                  <a:schemeClr val="tx1">
                    <a:lumMod val="75000"/>
                    <a:lumOff val="25000"/>
                  </a:schemeClr>
                </a:solidFill>
              </a:rPr>
              <a:t>Objectif de la clause 4.2 : </a:t>
            </a:r>
          </a:p>
          <a:p>
            <a:pPr algn="just"/>
            <a:r>
              <a:rPr lang="en-GB" dirty="0">
                <a:solidFill>
                  <a:schemeClr val="tx1">
                    <a:lumMod val="75000"/>
                    <a:lumOff val="25000"/>
                  </a:schemeClr>
                </a:solidFill>
              </a:rPr>
              <a:t>l'organisme a déterminé les parties intéressées par son SGSST</a:t>
            </a:r>
          </a:p>
          <a:p>
            <a:pPr algn="just"/>
            <a:r>
              <a:rPr lang="en-GB" dirty="0">
                <a:solidFill>
                  <a:schemeClr val="tx1">
                    <a:lumMod val="75000"/>
                    <a:lumOff val="25000"/>
                  </a:schemeClr>
                </a:solidFill>
              </a:rPr>
              <a:t>comprend ses besoins ainsi que ceux de ses travailleurs et leurs attentes</a:t>
            </a:r>
          </a:p>
          <a:p>
            <a:pPr marL="0" indent="0" algn="just">
              <a:spcBef>
                <a:spcPts val="1800"/>
              </a:spcBef>
              <a:spcAft>
                <a:spcPts val="600"/>
              </a:spcAft>
              <a:buNone/>
            </a:pPr>
            <a:r>
              <a:rPr lang="en-GB" b="1" dirty="0">
                <a:solidFill>
                  <a:schemeClr val="tx1">
                    <a:lumMod val="75000"/>
                    <a:lumOff val="25000"/>
                  </a:schemeClr>
                </a:solidFill>
              </a:rPr>
              <a:t>Rôle de l'auditeur :</a:t>
            </a:r>
          </a:p>
          <a:p>
            <a:pPr marL="0" indent="0" algn="just">
              <a:spcBef>
                <a:spcPts val="600"/>
              </a:spcBef>
              <a:spcAft>
                <a:spcPts val="600"/>
              </a:spcAft>
              <a:buNone/>
            </a:pPr>
            <a:r>
              <a:rPr lang="en-GB" dirty="0">
                <a:solidFill>
                  <a:schemeClr val="tx1">
                    <a:lumMod val="75000"/>
                    <a:lumOff val="25000"/>
                  </a:schemeClr>
                </a:solidFill>
              </a:rPr>
              <a:t>Déterminer si l'organisation a compris les besoins et les attentes exprimés par ses travailleurs et les parties intéressées.</a:t>
            </a:r>
          </a:p>
          <a:p>
            <a:pPr marL="0" indent="0">
              <a:spcBef>
                <a:spcPts val="600"/>
              </a:spcBef>
              <a:spcAft>
                <a:spcPts val="600"/>
              </a:spcAft>
              <a:buNone/>
            </a:pPr>
            <a:endParaRPr lang="en-GB" sz="2000" b="1" dirty="0">
              <a:solidFill>
                <a:schemeClr val="tx1">
                  <a:lumMod val="75000"/>
                  <a:lumOff val="25000"/>
                </a:schemeClr>
              </a:solidFill>
            </a:endParaRPr>
          </a:p>
          <a:p>
            <a:pPr marL="0" indent="0">
              <a:spcBef>
                <a:spcPts val="600"/>
              </a:spcBef>
              <a:spcAft>
                <a:spcPts val="600"/>
              </a:spcAft>
              <a:buNone/>
            </a:pPr>
            <a:endParaRPr lang="en-GB" sz="2000" b="1" dirty="0">
              <a:solidFill>
                <a:schemeClr val="tx1">
                  <a:lumMod val="75000"/>
                  <a:lumOff val="25000"/>
                </a:schemeClr>
              </a:solidFill>
            </a:endParaRPr>
          </a:p>
          <a:p>
            <a:pPr>
              <a:spcBef>
                <a:spcPts val="600"/>
              </a:spcBef>
              <a:spcAft>
                <a:spcPts val="600"/>
              </a:spcAft>
              <a:buFont typeface="Arial" panose="020B0604020202020204" pitchFamily="34" charset="0"/>
              <a:buChar char="•"/>
            </a:pPr>
            <a:endParaRPr lang="en-GB" sz="2000" b="1" dirty="0"/>
          </a:p>
        </p:txBody>
      </p:sp>
    </p:spTree>
    <p:custDataLst>
      <p:tags r:id="rId1"/>
    </p:custDataLst>
    <p:extLst>
      <p:ext uri="{BB962C8B-B14F-4D97-AF65-F5344CB8AC3E}">
        <p14:creationId xmlns:p14="http://schemas.microsoft.com/office/powerpoint/2010/main" val="37061076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4.3 Champ d'application du SGSST</a:t>
            </a:r>
          </a:p>
        </p:txBody>
      </p:sp>
      <p:sp>
        <p:nvSpPr>
          <p:cNvPr id="75779" name="Rectangle 3"/>
          <p:cNvSpPr>
            <a:spLocks noGrp="1" noChangeArrowheads="1"/>
          </p:cNvSpPr>
          <p:nvPr>
            <p:ph idx="1"/>
          </p:nvPr>
        </p:nvSpPr>
        <p:spPr/>
        <p:txBody>
          <a:bodyPr/>
          <a:lstStyle/>
          <a:p>
            <a:pPr marL="0" indent="0" algn="just">
              <a:spcBef>
                <a:spcPts val="600"/>
              </a:spcBef>
              <a:spcAft>
                <a:spcPts val="600"/>
              </a:spcAft>
              <a:buNone/>
            </a:pPr>
            <a:r>
              <a:rPr lang="en-GB" b="1" dirty="0">
                <a:solidFill>
                  <a:schemeClr val="tx1">
                    <a:lumMod val="75000"/>
                    <a:lumOff val="25000"/>
                  </a:schemeClr>
                </a:solidFill>
              </a:rPr>
              <a:t>Intention de la clause 4.3</a:t>
            </a:r>
          </a:p>
          <a:p>
            <a:pPr algn="just">
              <a:spcBef>
                <a:spcPts val="600"/>
              </a:spcBef>
              <a:spcAft>
                <a:spcPts val="600"/>
              </a:spcAft>
              <a:buFont typeface="Arial" panose="020B0604020202020204" pitchFamily="34" charset="0"/>
              <a:buChar char="•"/>
            </a:pPr>
            <a:r>
              <a:rPr lang="en-GB" dirty="0">
                <a:solidFill>
                  <a:schemeClr val="tx1">
                    <a:lumMod val="75000"/>
                    <a:lumOff val="25000"/>
                  </a:schemeClr>
                </a:solidFill>
              </a:rPr>
              <a:t>Veiller à ce que l'organisme définisse et documente le champ d'application de son SGSST.</a:t>
            </a:r>
          </a:p>
          <a:p>
            <a:pPr marL="0" indent="0" algn="just">
              <a:spcBef>
                <a:spcPts val="1800"/>
              </a:spcBef>
              <a:spcAft>
                <a:spcPts val="600"/>
              </a:spcAft>
              <a:buNone/>
            </a:pPr>
            <a:r>
              <a:rPr lang="en-GB" b="1" dirty="0">
                <a:solidFill>
                  <a:schemeClr val="tx1">
                    <a:lumMod val="75000"/>
                    <a:lumOff val="25000"/>
                  </a:schemeClr>
                </a:solidFill>
              </a:rPr>
              <a:t>Rôle de l'auditeur :</a:t>
            </a:r>
          </a:p>
          <a:p>
            <a:pPr marL="0" indent="0" algn="just">
              <a:spcBef>
                <a:spcPts val="600"/>
              </a:spcBef>
              <a:spcAft>
                <a:spcPts val="600"/>
              </a:spcAft>
              <a:buNone/>
            </a:pPr>
            <a:r>
              <a:rPr lang="en-GB" dirty="0">
                <a:solidFill>
                  <a:schemeClr val="tx1">
                    <a:lumMod val="75000"/>
                    <a:lumOff val="25000"/>
                  </a:schemeClr>
                </a:solidFill>
              </a:rPr>
              <a:t>Déterminer si l'organisme a identifié et documenté les limites et l'applicabilité du SGSSO.</a:t>
            </a:r>
          </a:p>
          <a:p>
            <a:pPr marL="0" indent="0">
              <a:spcBef>
                <a:spcPts val="600"/>
              </a:spcBef>
              <a:spcAft>
                <a:spcPts val="600"/>
              </a:spcAft>
              <a:buNone/>
            </a:pPr>
            <a:endParaRPr lang="en-GB" sz="2000" dirty="0">
              <a:solidFill>
                <a:schemeClr val="tx1">
                  <a:lumMod val="75000"/>
                  <a:lumOff val="25000"/>
                </a:schemeClr>
              </a:solidFill>
            </a:endParaRPr>
          </a:p>
          <a:p>
            <a:pPr marL="0" indent="0">
              <a:spcBef>
                <a:spcPts val="600"/>
              </a:spcBef>
              <a:spcAft>
                <a:spcPts val="600"/>
              </a:spcAft>
              <a:buNone/>
            </a:pPr>
            <a:endParaRPr lang="en-GB" sz="2000" b="1"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199569594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4.4 Audit du SGSST</a:t>
            </a:r>
          </a:p>
        </p:txBody>
      </p:sp>
      <p:sp>
        <p:nvSpPr>
          <p:cNvPr id="75779" name="Rectangle 3"/>
          <p:cNvSpPr>
            <a:spLocks noGrp="1" noChangeArrowheads="1"/>
          </p:cNvSpPr>
          <p:nvPr>
            <p:ph idx="1"/>
          </p:nvPr>
        </p:nvSpPr>
        <p:spPr/>
        <p:txBody>
          <a:bodyPr/>
          <a:lstStyle/>
          <a:p>
            <a:pPr marL="0" indent="0" algn="just">
              <a:spcBef>
                <a:spcPts val="600"/>
              </a:spcBef>
              <a:spcAft>
                <a:spcPts val="600"/>
              </a:spcAft>
              <a:buNone/>
            </a:pPr>
            <a:r>
              <a:rPr lang="en-GB" b="1" dirty="0">
                <a:solidFill>
                  <a:schemeClr val="tx1">
                    <a:lumMod val="75000"/>
                    <a:lumOff val="25000"/>
                  </a:schemeClr>
                </a:solidFill>
              </a:rPr>
              <a:t>L'intention de la clause 4.4</a:t>
            </a:r>
          </a:p>
          <a:p>
            <a:pPr algn="just">
              <a:spcBef>
                <a:spcPts val="600"/>
              </a:spcBef>
              <a:spcAft>
                <a:spcPts val="600"/>
              </a:spcAft>
            </a:pPr>
            <a:r>
              <a:rPr lang="en-GB" dirty="0">
                <a:solidFill>
                  <a:schemeClr val="tx1">
                    <a:lumMod val="75000"/>
                    <a:lumOff val="25000"/>
                  </a:schemeClr>
                </a:solidFill>
              </a:rPr>
              <a:t>Veiller à ce que l'organisme établisse, mette en œuvre, tienne à jour et améliore en permanence un SGSST.</a:t>
            </a:r>
            <a:endParaRPr lang="en-GB" b="1" dirty="0">
              <a:solidFill>
                <a:schemeClr val="tx1">
                  <a:lumMod val="75000"/>
                  <a:lumOff val="25000"/>
                </a:schemeClr>
              </a:solidFill>
            </a:endParaRPr>
          </a:p>
          <a:p>
            <a:pPr marL="0" indent="0" algn="just">
              <a:spcBef>
                <a:spcPts val="1800"/>
              </a:spcBef>
              <a:spcAft>
                <a:spcPts val="600"/>
              </a:spcAft>
              <a:buNone/>
            </a:pPr>
            <a:r>
              <a:rPr lang="en-GB" b="1" dirty="0">
                <a:solidFill>
                  <a:schemeClr val="tx1">
                    <a:lumMod val="75000"/>
                    <a:lumOff val="25000"/>
                  </a:schemeClr>
                </a:solidFill>
              </a:rPr>
              <a:t>Rôle de l'auditeur :</a:t>
            </a:r>
          </a:p>
          <a:p>
            <a:pPr marL="0" indent="0" algn="just">
              <a:spcBef>
                <a:spcPts val="600"/>
              </a:spcBef>
              <a:spcAft>
                <a:spcPts val="600"/>
              </a:spcAft>
              <a:buNone/>
            </a:pPr>
            <a:r>
              <a:rPr lang="en-GB" dirty="0">
                <a:solidFill>
                  <a:schemeClr val="tx1">
                    <a:lumMod val="75000"/>
                    <a:lumOff val="25000"/>
                  </a:schemeClr>
                </a:solidFill>
              </a:rPr>
              <a:t>Déterminer si l'organisme a pris en compte les processus nécessaires pour identifier les dangers, éliminer les dangers, maîtriser les risques, intégrer le SGSST dans les fonctions de l'entreprise</a:t>
            </a:r>
            <a:r>
              <a:rPr lang="en-GB" noProof="0" dirty="0" err="1">
                <a:solidFill>
                  <a:schemeClr val="tx1">
                    <a:lumMod val="75000"/>
                    <a:lumOff val="25000"/>
                  </a:schemeClr>
                </a:solidFill>
              </a:rPr>
              <a:t>, etc</a:t>
            </a:r>
            <a:r>
              <a:rPr lang="en-GB" noProof="0" dirty="0">
                <a:solidFill>
                  <a:schemeClr val="tx1">
                    <a:lumMod val="75000"/>
                    <a:lumOff val="25000"/>
                  </a:schemeClr>
                </a:solidFill>
              </a:rPr>
              <a:t>.</a:t>
            </a:r>
          </a:p>
          <a:p>
            <a:pPr marL="0" indent="0">
              <a:spcBef>
                <a:spcPts val="600"/>
              </a:spcBef>
              <a:spcAft>
                <a:spcPts val="600"/>
              </a:spcAft>
              <a:buNone/>
            </a:pPr>
            <a:endParaRPr lang="en-GB" sz="2000" i="1" dirty="0">
              <a:solidFill>
                <a:schemeClr val="tx1">
                  <a:lumMod val="75000"/>
                  <a:lumOff val="25000"/>
                </a:schemeClr>
              </a:solidFill>
            </a:endParaRPr>
          </a:p>
          <a:p>
            <a:pPr marL="0" indent="0">
              <a:spcBef>
                <a:spcPts val="600"/>
              </a:spcBef>
              <a:spcAft>
                <a:spcPts val="600"/>
              </a:spcAft>
              <a:buNone/>
            </a:pPr>
            <a:endParaRPr lang="en-GB" sz="2000" b="1" dirty="0"/>
          </a:p>
        </p:txBody>
      </p:sp>
    </p:spTree>
    <p:custDataLst>
      <p:tags r:id="rId1"/>
    </p:custDataLst>
    <p:extLst>
      <p:ext uri="{BB962C8B-B14F-4D97-AF65-F5344CB8AC3E}">
        <p14:creationId xmlns:p14="http://schemas.microsoft.com/office/powerpoint/2010/main" val="30106899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Content Placeholder 5"/>
          <p:cNvSpPr>
            <a:spLocks noGrp="1"/>
          </p:cNvSpPr>
          <p:nvPr>
            <p:ph idx="1"/>
          </p:nvPr>
        </p:nvSpPr>
        <p:spPr>
          <a:xfrm>
            <a:off x="882650" y="1395840"/>
            <a:ext cx="8877877" cy="4343400"/>
          </a:xfrm>
        </p:spPr>
        <p:txBody>
          <a:bodyPr/>
          <a:lstStyle/>
          <a:p>
            <a:pPr marL="0" indent="0" algn="just">
              <a:spcBef>
                <a:spcPts val="600"/>
              </a:spcBef>
              <a:spcAft>
                <a:spcPts val="1800"/>
              </a:spcAft>
              <a:buNone/>
              <a:defRPr/>
            </a:pPr>
            <a:r>
              <a:rPr lang="en-GB" sz="2000" dirty="0">
                <a:solidFill>
                  <a:schemeClr val="tx1">
                    <a:lumMod val="75000"/>
                    <a:lumOff val="25000"/>
                  </a:schemeClr>
                </a:solidFill>
              </a:rPr>
              <a:t>Ce cours comporte 15 modules :</a:t>
            </a:r>
          </a:p>
          <a:p>
            <a:pPr marL="0" indent="0" algn="just">
              <a:spcBef>
                <a:spcPts val="600"/>
              </a:spcBef>
              <a:spcAft>
                <a:spcPts val="600"/>
              </a:spcAft>
              <a:buNone/>
              <a:defRPr/>
            </a:pPr>
            <a:r>
              <a:rPr lang="en-GB" sz="2000" dirty="0">
                <a:solidFill>
                  <a:schemeClr val="tx1">
                    <a:lumMod val="75000"/>
                    <a:lumOff val="25000"/>
                  </a:schemeClr>
                </a:solidFill>
              </a:rPr>
              <a:t>Module 1 : </a:t>
            </a:r>
            <a:r>
              <a:rPr lang="en-GB" sz="2000" b="1" dirty="0">
                <a:solidFill>
                  <a:schemeClr val="tx1">
                    <a:lumMod val="75000"/>
                    <a:lumOff val="25000"/>
                  </a:schemeClr>
                </a:solidFill>
              </a:rPr>
              <a:t>Principes fondamentaux de la santé et de la sécurité au travail (OHSMS) </a:t>
            </a:r>
            <a:endParaRPr lang="en-GB" sz="2000" dirty="0">
              <a:solidFill>
                <a:schemeClr val="tx1">
                  <a:lumMod val="75000"/>
                  <a:lumOff val="25000"/>
                </a:schemeClr>
              </a:solidFill>
            </a:endParaRPr>
          </a:p>
          <a:p>
            <a:pPr marL="0" indent="0" algn="just">
              <a:spcBef>
                <a:spcPts val="600"/>
              </a:spcBef>
              <a:spcAft>
                <a:spcPts val="600"/>
              </a:spcAft>
              <a:buNone/>
              <a:defRPr/>
            </a:pPr>
            <a:r>
              <a:rPr lang="en-GB" sz="2000" dirty="0">
                <a:solidFill>
                  <a:schemeClr val="tx1">
                    <a:lumMod val="75000"/>
                    <a:lumOff val="25000"/>
                  </a:schemeClr>
                </a:solidFill>
              </a:rPr>
              <a:t>Module 2 : </a:t>
            </a:r>
            <a:r>
              <a:rPr lang="en-GB" sz="2000" b="1" dirty="0">
                <a:solidFill>
                  <a:schemeClr val="tx1">
                    <a:lumMod val="75000"/>
                    <a:lumOff val="25000"/>
                  </a:schemeClr>
                </a:solidFill>
              </a:rPr>
              <a:t>Les concepts de l'OHSMS</a:t>
            </a:r>
          </a:p>
          <a:p>
            <a:pPr marL="0" indent="0" algn="just">
              <a:spcBef>
                <a:spcPts val="600"/>
              </a:spcBef>
              <a:spcAft>
                <a:spcPts val="600"/>
              </a:spcAft>
              <a:buNone/>
              <a:defRPr/>
            </a:pPr>
            <a:r>
              <a:rPr lang="en-GB" sz="2000" dirty="0">
                <a:solidFill>
                  <a:schemeClr val="tx1">
                    <a:lumMod val="75000"/>
                    <a:lumOff val="25000"/>
                  </a:schemeClr>
                </a:solidFill>
              </a:rPr>
              <a:t>Module 3 : </a:t>
            </a:r>
            <a:r>
              <a:rPr lang="en-GB" sz="2000" b="1" dirty="0">
                <a:solidFill>
                  <a:schemeClr val="tx1">
                    <a:lumMod val="75000"/>
                    <a:lumOff val="25000"/>
                  </a:schemeClr>
                </a:solidFill>
              </a:rPr>
              <a:t>Aperçu de l'audit d'un SGSST</a:t>
            </a:r>
            <a:endParaRPr lang="en-GB" sz="2000" dirty="0">
              <a:solidFill>
                <a:schemeClr val="tx1">
                  <a:lumMod val="75000"/>
                  <a:lumOff val="25000"/>
                </a:schemeClr>
              </a:solidFill>
            </a:endParaRPr>
          </a:p>
          <a:p>
            <a:pPr marL="0" indent="0" algn="just">
              <a:spcBef>
                <a:spcPts val="600"/>
              </a:spcBef>
              <a:spcAft>
                <a:spcPts val="600"/>
              </a:spcAft>
              <a:buNone/>
              <a:defRPr/>
            </a:pPr>
            <a:r>
              <a:rPr lang="en-GB" sz="2000" dirty="0">
                <a:solidFill>
                  <a:schemeClr val="tx1">
                    <a:lumMod val="75000"/>
                    <a:lumOff val="25000"/>
                  </a:schemeClr>
                </a:solidFill>
              </a:rPr>
              <a:t>Module 4 : </a:t>
            </a:r>
            <a:r>
              <a:rPr lang="en-GB" sz="2000" b="1" dirty="0">
                <a:solidFill>
                  <a:schemeClr val="tx1">
                    <a:lumMod val="75000"/>
                    <a:lumOff val="25000"/>
                  </a:schemeClr>
                </a:solidFill>
              </a:rPr>
              <a:t>Audit du contexte de l'organisation</a:t>
            </a:r>
            <a:endParaRPr lang="en-GB" sz="2000" dirty="0">
              <a:solidFill>
                <a:schemeClr val="tx1">
                  <a:lumMod val="75000"/>
                  <a:lumOff val="25000"/>
                </a:schemeClr>
              </a:solidFill>
            </a:endParaRPr>
          </a:p>
          <a:p>
            <a:pPr marL="0" indent="0" algn="just">
              <a:spcBef>
                <a:spcPts val="600"/>
              </a:spcBef>
              <a:spcAft>
                <a:spcPts val="600"/>
              </a:spcAft>
              <a:buNone/>
              <a:defRPr/>
            </a:pPr>
            <a:r>
              <a:rPr lang="en-GB" sz="2000" dirty="0">
                <a:solidFill>
                  <a:schemeClr val="tx1">
                    <a:lumMod val="75000"/>
                    <a:lumOff val="25000"/>
                  </a:schemeClr>
                </a:solidFill>
              </a:rPr>
              <a:t>Module 5 : </a:t>
            </a:r>
            <a:r>
              <a:rPr lang="en-GB" sz="2000" b="1" dirty="0">
                <a:solidFill>
                  <a:schemeClr val="tx1">
                    <a:lumMod val="75000"/>
                    <a:lumOff val="25000"/>
                  </a:schemeClr>
                </a:solidFill>
              </a:rPr>
              <a:t>Audit du leadership et de la participation des travailleurs</a:t>
            </a:r>
            <a:endParaRPr lang="en-GB" sz="2000" dirty="0">
              <a:solidFill>
                <a:schemeClr val="tx1">
                  <a:lumMod val="75000"/>
                  <a:lumOff val="25000"/>
                </a:schemeClr>
              </a:solidFill>
            </a:endParaRPr>
          </a:p>
          <a:p>
            <a:pPr marL="0" indent="0" algn="just">
              <a:spcBef>
                <a:spcPts val="600"/>
              </a:spcBef>
              <a:spcAft>
                <a:spcPts val="600"/>
              </a:spcAft>
              <a:buNone/>
              <a:defRPr/>
            </a:pPr>
            <a:r>
              <a:rPr lang="en-GB" sz="2000" dirty="0">
                <a:solidFill>
                  <a:schemeClr val="tx1">
                    <a:lumMod val="75000"/>
                    <a:lumOff val="25000"/>
                  </a:schemeClr>
                </a:solidFill>
              </a:rPr>
              <a:t>Module 6 : </a:t>
            </a:r>
            <a:r>
              <a:rPr lang="en-GB" sz="2000" b="1" dirty="0">
                <a:solidFill>
                  <a:schemeClr val="tx1">
                    <a:lumMod val="75000"/>
                    <a:lumOff val="25000"/>
                  </a:schemeClr>
                </a:solidFill>
              </a:rPr>
              <a:t>Planification de l'audit du SGHOS</a:t>
            </a:r>
            <a:endParaRPr lang="en-GB" sz="2000" dirty="0">
              <a:solidFill>
                <a:schemeClr val="tx1">
                  <a:lumMod val="75000"/>
                  <a:lumOff val="25000"/>
                </a:schemeClr>
              </a:solidFill>
            </a:endParaRPr>
          </a:p>
          <a:p>
            <a:pPr marL="0" indent="0" algn="just">
              <a:spcBef>
                <a:spcPts val="600"/>
              </a:spcBef>
              <a:spcAft>
                <a:spcPts val="600"/>
              </a:spcAft>
              <a:buNone/>
              <a:defRPr/>
            </a:pPr>
            <a:r>
              <a:rPr lang="en-GB" sz="2000" dirty="0">
                <a:solidFill>
                  <a:schemeClr val="tx1">
                    <a:lumMod val="75000"/>
                    <a:lumOff val="25000"/>
                  </a:schemeClr>
                </a:solidFill>
              </a:rPr>
              <a:t>Module 7 : </a:t>
            </a:r>
            <a:r>
              <a:rPr lang="en-GB" sz="2000" b="1" dirty="0">
                <a:solidFill>
                  <a:schemeClr val="tx1">
                    <a:lumMod val="75000"/>
                    <a:lumOff val="25000"/>
                  </a:schemeClr>
                </a:solidFill>
              </a:rPr>
              <a:t>Audit de la gestion des activités de soutien</a:t>
            </a:r>
            <a:endParaRPr lang="en-GB" sz="2000" dirty="0">
              <a:solidFill>
                <a:schemeClr val="tx1">
                  <a:lumMod val="75000"/>
                  <a:lumOff val="25000"/>
                </a:schemeClr>
              </a:solidFill>
            </a:endParaRPr>
          </a:p>
          <a:p>
            <a:pPr marL="0" indent="0" algn="just">
              <a:spcBef>
                <a:spcPts val="600"/>
              </a:spcBef>
              <a:spcAft>
                <a:spcPts val="600"/>
              </a:spcAft>
              <a:buNone/>
              <a:defRPr/>
            </a:pPr>
            <a:r>
              <a:rPr lang="en-GB" sz="2000" dirty="0">
                <a:solidFill>
                  <a:schemeClr val="tx1">
                    <a:lumMod val="75000"/>
                    <a:lumOff val="25000"/>
                  </a:schemeClr>
                </a:solidFill>
              </a:rPr>
              <a:t>Module 8 : </a:t>
            </a:r>
            <a:r>
              <a:rPr lang="en-GB" sz="2000" b="1" dirty="0">
                <a:solidFill>
                  <a:schemeClr val="tx1">
                    <a:lumMod val="75000"/>
                    <a:lumOff val="25000"/>
                  </a:schemeClr>
                </a:solidFill>
              </a:rPr>
              <a:t>Audit des opérations</a:t>
            </a:r>
          </a:p>
          <a:p>
            <a:pPr marL="0" indent="0" algn="r">
              <a:spcBef>
                <a:spcPts val="600"/>
              </a:spcBef>
              <a:spcAft>
                <a:spcPts val="600"/>
              </a:spcAft>
              <a:buNone/>
              <a:defRPr/>
            </a:pPr>
            <a:r>
              <a:rPr lang="en-GB" sz="2000" i="1" dirty="0">
                <a:solidFill>
                  <a:schemeClr val="tx1">
                    <a:lumMod val="75000"/>
                    <a:lumOff val="25000"/>
                  </a:schemeClr>
                </a:solidFill>
              </a:rPr>
              <a:t>					suite sur la diapositive suivante...</a:t>
            </a:r>
          </a:p>
          <a:p>
            <a:pPr>
              <a:defRPr/>
            </a:pPr>
            <a:endParaRPr lang="en-GB" sz="2100" dirty="0">
              <a:solidFill>
                <a:schemeClr val="tx1">
                  <a:lumMod val="75000"/>
                  <a:lumOff val="25000"/>
                </a:schemeClr>
              </a:solidFill>
            </a:endParaRPr>
          </a:p>
        </p:txBody>
      </p:sp>
      <p:sp>
        <p:nvSpPr>
          <p:cNvPr id="5" name="Title 1"/>
          <p:cNvSpPr>
            <a:spLocks noGrp="1"/>
          </p:cNvSpPr>
          <p:nvPr>
            <p:ph type="title" idx="4294967295"/>
          </p:nvPr>
        </p:nvSpPr>
        <p:spPr>
          <a:xfrm>
            <a:off x="838200" y="126343"/>
            <a:ext cx="10160000" cy="787400"/>
          </a:xfrm>
          <a:effectLst/>
        </p:spPr>
        <p:txBody>
          <a:bodyPr>
            <a:normAutofit/>
          </a:bodyPr>
          <a:lstStyle/>
          <a:p>
            <a:r>
              <a:rPr lang="en-GB" sz="3200" b="0" dirty="0">
                <a:ea typeface="Roboto Light" panose="02000000000000000000" pitchFamily="2" charset="0"/>
              </a:rPr>
              <a:t>Plan du cours</a:t>
            </a:r>
          </a:p>
        </p:txBody>
      </p:sp>
    </p:spTree>
    <p:custDataLst>
      <p:tags r:id="rId1"/>
    </p:custDataLst>
    <p:extLst>
      <p:ext uri="{BB962C8B-B14F-4D97-AF65-F5344CB8AC3E}">
        <p14:creationId xmlns:p14="http://schemas.microsoft.com/office/powerpoint/2010/main" val="1217642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82650" y="104503"/>
            <a:ext cx="10471150" cy="787400"/>
          </a:xfrm>
        </p:spPr>
        <p:txBody>
          <a:bodyPr/>
          <a:lstStyle/>
          <a:p>
            <a:pPr eaLnBrk="1" hangingPunct="1">
              <a:lnSpc>
                <a:spcPct val="110000"/>
              </a:lnSpc>
            </a:pPr>
            <a:r>
              <a:rPr lang="en-GB" b="0" noProof="0" dirty="0">
                <a:effectLst/>
                <a:latin typeface="+mn-lt"/>
                <a:ea typeface="Roboto Light" panose="02000000000000000000" pitchFamily="2" charset="0"/>
              </a:rPr>
              <a:t>Activité </a:t>
            </a:r>
            <a:r>
              <a:rPr lang="en-GB" b="0" dirty="0">
                <a:latin typeface="+mn-lt"/>
                <a:ea typeface="Roboto Light" panose="02000000000000000000" pitchFamily="2" charset="0"/>
              </a:rPr>
              <a:t>4 </a:t>
            </a:r>
            <a:r>
              <a:rPr lang="en-GB" b="0" noProof="0" dirty="0">
                <a:effectLst/>
                <a:latin typeface="+mn-lt"/>
                <a:ea typeface="Roboto Light" panose="02000000000000000000" pitchFamily="2" charset="0"/>
              </a:rPr>
              <a:t>- </a:t>
            </a:r>
            <a:r>
              <a:rPr lang="en-GB" b="0" dirty="0">
                <a:latin typeface="+mn-lt"/>
                <a:ea typeface="Roboto Light" panose="02000000000000000000" pitchFamily="2" charset="0"/>
              </a:rPr>
              <a:t>Déterminer les preuves objectives</a:t>
            </a:r>
            <a:endParaRPr lang="en-GB" b="0" noProof="0" dirty="0">
              <a:effectLst/>
              <a:latin typeface="+mn-lt"/>
              <a:ea typeface="Roboto Light" panose="02000000000000000000" pitchFamily="2" charset="0"/>
            </a:endParaRPr>
          </a:p>
        </p:txBody>
      </p:sp>
      <p:sp>
        <p:nvSpPr>
          <p:cNvPr id="23555" name="Rectangle 3"/>
          <p:cNvSpPr>
            <a:spLocks noGrp="1" noChangeArrowheads="1"/>
          </p:cNvSpPr>
          <p:nvPr>
            <p:ph idx="1"/>
          </p:nvPr>
        </p:nvSpPr>
        <p:spPr>
          <a:xfrm>
            <a:off x="920227" y="1676400"/>
            <a:ext cx="8108128" cy="4343400"/>
          </a:xfrm>
          <a:prstGeom prst="rect">
            <a:avLst/>
          </a:prstGeom>
        </p:spPr>
        <p:txBody>
          <a:bodyPr/>
          <a:lstStyle/>
          <a:p>
            <a:pPr marL="0" lvl="0" indent="0">
              <a:buNone/>
            </a:pPr>
            <a:r>
              <a:rPr lang="en-GB" sz="2000" dirty="0">
                <a:solidFill>
                  <a:schemeClr val="tx1">
                    <a:lumMod val="75000"/>
                    <a:lumOff val="25000"/>
                  </a:schemeClr>
                </a:solidFill>
              </a:rPr>
              <a:t>Un auditeur doit examiner chaque exigence et déterminer quels éléments probants permettraient de confirmer ou de vérifier que l'organisme a satisfait à chacune d'entre elles.</a:t>
            </a:r>
          </a:p>
          <a:p>
            <a:pPr lvl="0">
              <a:buFont typeface="+mj-lt"/>
              <a:buAutoNum type="arabicPeriod"/>
            </a:pPr>
            <a:r>
              <a:rPr lang="en-GB" sz="2000" dirty="0">
                <a:solidFill>
                  <a:schemeClr val="tx1">
                    <a:lumMod val="75000"/>
                    <a:lumOff val="25000"/>
                  </a:schemeClr>
                </a:solidFill>
              </a:rPr>
              <a:t>Votre formateur attribuera à chaque équipe une exigence clé de la clause 4.</a:t>
            </a:r>
          </a:p>
          <a:p>
            <a:pPr lvl="0">
              <a:buFont typeface="+mj-lt"/>
              <a:buAutoNum type="arabicPeriod"/>
            </a:pPr>
            <a:r>
              <a:rPr lang="en-GB" sz="2000" dirty="0">
                <a:solidFill>
                  <a:schemeClr val="tx1">
                    <a:lumMod val="75000"/>
                    <a:lumOff val="25000"/>
                  </a:schemeClr>
                </a:solidFill>
              </a:rPr>
              <a:t>Examiner les informations relatives aux exigences de la clause qui vous a été attribuée et déterminer une série de preuves appropriées.</a:t>
            </a:r>
          </a:p>
          <a:p>
            <a:pPr lvl="0">
              <a:buFont typeface="+mj-lt"/>
              <a:buAutoNum type="arabicPeriod"/>
            </a:pPr>
            <a:r>
              <a:rPr lang="en-GB" sz="2000" dirty="0">
                <a:solidFill>
                  <a:schemeClr val="tx1">
                    <a:lumMod val="75000"/>
                    <a:lumOff val="25000"/>
                  </a:schemeClr>
                </a:solidFill>
              </a:rPr>
              <a:t>Préparez-vous à partager vos résultats avec le groupe</a:t>
            </a:r>
          </a:p>
          <a:p>
            <a:pPr lvl="0">
              <a:buFont typeface="+mj-lt"/>
              <a:buAutoNum type="arabicPeriod"/>
            </a:pPr>
            <a:endParaRPr lang="en-GB" sz="2000" dirty="0">
              <a:solidFill>
                <a:schemeClr val="tx1">
                  <a:lumMod val="75000"/>
                  <a:lumOff val="25000"/>
                </a:schemeClr>
              </a:solidFill>
            </a:endParaRPr>
          </a:p>
          <a:p>
            <a:pPr lvl="0">
              <a:buFont typeface="+mj-lt"/>
              <a:buAutoNum type="arabicPeriod"/>
            </a:pPr>
            <a:endParaRPr lang="en-GB" sz="2000" dirty="0">
              <a:solidFill>
                <a:schemeClr val="tx1">
                  <a:lumMod val="75000"/>
                  <a:lumOff val="25000"/>
                </a:schemeClr>
              </a:solidFill>
            </a:endParaRPr>
          </a:p>
          <a:p>
            <a:pPr marL="0" indent="0">
              <a:buNone/>
            </a:pPr>
            <a:r>
              <a:rPr lang="en-GB" sz="2000" dirty="0">
                <a:solidFill>
                  <a:schemeClr val="tx1">
                    <a:lumMod val="75000"/>
                    <a:lumOff val="25000"/>
                  </a:schemeClr>
                </a:solidFill>
              </a:rPr>
              <a:t>Activité 30 minutes</a:t>
            </a:r>
          </a:p>
          <a:p>
            <a:pPr lvl="0">
              <a:buFont typeface="+mj-lt"/>
              <a:buAutoNum type="arabicPeriod"/>
            </a:pPr>
            <a:endParaRPr lang="en-GB" sz="2000" dirty="0"/>
          </a:p>
          <a:p>
            <a:pPr lvl="0">
              <a:buFont typeface="+mj-lt"/>
              <a:buAutoNum type="arabicPeriod"/>
            </a:pPr>
            <a:endParaRPr lang="en-GB" sz="2000" dirty="0"/>
          </a:p>
        </p:txBody>
      </p:sp>
      <p:pic>
        <p:nvPicPr>
          <p:cNvPr id="2" name="Picture 1"/>
          <p:cNvPicPr>
            <a:picLocks noChangeAspect="1"/>
          </p:cNvPicPr>
          <p:nvPr/>
        </p:nvPicPr>
        <p:blipFill>
          <a:blip r:embed="rId4"/>
          <a:stretch>
            <a:fillRect/>
          </a:stretch>
        </p:blipFill>
        <p:spPr>
          <a:xfrm>
            <a:off x="9588500" y="1371600"/>
            <a:ext cx="1003300" cy="990600"/>
          </a:xfrm>
          <a:prstGeom prst="rect">
            <a:avLst/>
          </a:prstGeom>
        </p:spPr>
      </p:pic>
      <p:grpSp>
        <p:nvGrpSpPr>
          <p:cNvPr id="6" name="Group 5"/>
          <p:cNvGrpSpPr/>
          <p:nvPr/>
        </p:nvGrpSpPr>
        <p:grpSpPr>
          <a:xfrm>
            <a:off x="8991600" y="1143000"/>
            <a:ext cx="3200400" cy="1447800"/>
            <a:chOff x="8991600" y="1143000"/>
            <a:chExt cx="3200400" cy="1447800"/>
          </a:xfrm>
        </p:grpSpPr>
        <p:sp>
          <p:nvSpPr>
            <p:cNvPr id="8" name="Rectangle 7">
              <a:extLst>
                <a:ext uri="{FF2B5EF4-FFF2-40B4-BE49-F238E27FC236}">
                  <a16:creationId xmlns:a16="http://schemas.microsoft.com/office/drawing/2014/main" id="{572EE3C4-2BAA-4B78-9366-7FBE69F088F7}"/>
                </a:ext>
              </a:extLst>
            </p:cNvPr>
            <p:cNvSpPr/>
            <p:nvPr/>
          </p:nvSpPr>
          <p:spPr>
            <a:xfrm>
              <a:off x="8991600" y="1143000"/>
              <a:ext cx="3200400" cy="1447800"/>
            </a:xfrm>
            <a:prstGeom prst="rect">
              <a:avLst/>
            </a:prstGeom>
            <a:solidFill>
              <a:srgbClr val="468FB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657AD41-9B65-4887-892D-B22DBCDF95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1675" y="1366837"/>
              <a:ext cx="1000125" cy="1000125"/>
            </a:xfrm>
            <a:prstGeom prst="rect">
              <a:avLst/>
            </a:prstGeom>
          </p:spPr>
        </p:pic>
      </p:grpSp>
    </p:spTree>
    <p:custDataLst>
      <p:tags r:id="rId1"/>
    </p:custDataLst>
    <p:extLst>
      <p:ext uri="{BB962C8B-B14F-4D97-AF65-F5344CB8AC3E}">
        <p14:creationId xmlns:p14="http://schemas.microsoft.com/office/powerpoint/2010/main" val="26616972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a:xfrm>
            <a:off x="1015998" y="838200"/>
            <a:ext cx="11023602" cy="787400"/>
          </a:xfrm>
        </p:spPr>
        <p:txBody>
          <a:bodyPr/>
          <a:lstStyle/>
          <a:p>
            <a:pPr>
              <a:defRPr/>
            </a:pPr>
            <a:r>
              <a:rPr lang="en-GB" sz="3600" dirty="0">
                <a:solidFill>
                  <a:schemeClr val="bg1"/>
                </a:solidFill>
                <a:effectLst/>
                <a:latin typeface="+mn-lt"/>
                <a:ea typeface="Roboto Light" panose="02000000000000000000" pitchFamily="2" charset="0"/>
                <a:cs typeface="Georgia" pitchFamily="18" charset="0"/>
              </a:rPr>
              <a:t>Module 5 :</a:t>
            </a:r>
            <a:br>
              <a:rPr lang="en-GB" sz="3600" dirty="0">
                <a:solidFill>
                  <a:schemeClr val="bg1"/>
                </a:solidFill>
                <a:effectLst/>
                <a:latin typeface="+mn-lt"/>
                <a:ea typeface="Roboto Light" panose="02000000000000000000" pitchFamily="2" charset="0"/>
                <a:cs typeface="Georgia" pitchFamily="18" charset="0"/>
              </a:rPr>
            </a:br>
            <a:r>
              <a:rPr lang="en-GB" sz="3600" b="0" dirty="0">
                <a:solidFill>
                  <a:schemeClr val="bg1"/>
                </a:solidFill>
                <a:effectLst/>
                <a:latin typeface="+mn-lt"/>
                <a:ea typeface="Roboto Light" panose="02000000000000000000" pitchFamily="2" charset="0"/>
                <a:cs typeface="Georgia" pitchFamily="18" charset="0"/>
              </a:rPr>
              <a:t>Clause 5 - Audit du leadership et de la participation des travailleurs</a:t>
            </a:r>
          </a:p>
        </p:txBody>
      </p:sp>
      <p:cxnSp>
        <p:nvCxnSpPr>
          <p:cNvPr id="4" name="Straight Connector 3"/>
          <p:cNvCxnSpPr/>
          <p:nvPr/>
        </p:nvCxnSpPr>
        <p:spPr>
          <a:xfrm>
            <a:off x="2603500" y="4829175"/>
            <a:ext cx="8064500" cy="0"/>
          </a:xfrm>
          <a:prstGeom prst="line">
            <a:avLst/>
          </a:prstGeom>
          <a:ln w="19050" cmpd="sng">
            <a:solidFill>
              <a:schemeClr val="bg1"/>
            </a:solidFill>
          </a:ln>
          <a:effectLst/>
        </p:spPr>
        <p:style>
          <a:lnRef idx="1">
            <a:schemeClr val="accent2"/>
          </a:lnRef>
          <a:fillRef idx="0">
            <a:schemeClr val="accent2"/>
          </a:fillRef>
          <a:effectRef idx="0">
            <a:schemeClr val="accent2"/>
          </a:effectRef>
          <a:fontRef idx="minor">
            <a:schemeClr val="tx1"/>
          </a:fontRef>
        </p:style>
      </p:cxnSp>
      <p:pic>
        <p:nvPicPr>
          <p:cNvPr id="5" name="Picture 4">
            <a:extLst>
              <a:ext uri="{FF2B5EF4-FFF2-40B4-BE49-F238E27FC236}">
                <a16:creationId xmlns:a16="http://schemas.microsoft.com/office/drawing/2014/main" id="{18A57073-3DA4-4C0D-A2D8-D3DAB3D75941}"/>
              </a:ext>
            </a:extLst>
          </p:cNvPr>
          <p:cNvPicPr>
            <a:picLocks noChangeAspect="1"/>
          </p:cNvPicPr>
          <p:nvPr/>
        </p:nvPicPr>
        <p:blipFill>
          <a:blip r:embed="rId3"/>
          <a:stretch>
            <a:fillRect/>
          </a:stretch>
        </p:blipFill>
        <p:spPr>
          <a:xfrm>
            <a:off x="-2" y="2667000"/>
            <a:ext cx="12191999" cy="4114800"/>
          </a:xfrm>
          <a:prstGeom prst="rect">
            <a:avLst/>
          </a:prstGeom>
        </p:spPr>
      </p:pic>
    </p:spTree>
    <p:custDataLst>
      <p:tags r:id="rId1"/>
    </p:custDataLst>
    <p:extLst>
      <p:ext uri="{BB962C8B-B14F-4D97-AF65-F5344CB8AC3E}">
        <p14:creationId xmlns:p14="http://schemas.microsoft.com/office/powerpoint/2010/main" val="25402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ox(in)">
                                      <p:cBhvr>
                                        <p:cTn id="7" dur="1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5.1 Leadership et engagement en matière d'audit</a:t>
            </a:r>
          </a:p>
        </p:txBody>
      </p:sp>
      <p:sp>
        <p:nvSpPr>
          <p:cNvPr id="7" name="Rectangle 3">
            <a:extLst>
              <a:ext uri="{FF2B5EF4-FFF2-40B4-BE49-F238E27FC236}">
                <a16:creationId xmlns:a16="http://schemas.microsoft.com/office/drawing/2014/main" id="{9A4458B0-B7D6-4E60-B69E-93B6F58B73AA}"/>
              </a:ext>
            </a:extLst>
          </p:cNvPr>
          <p:cNvSpPr>
            <a:spLocks noGrp="1" noChangeArrowheads="1"/>
          </p:cNvSpPr>
          <p:nvPr>
            <p:ph idx="1"/>
          </p:nvPr>
        </p:nvSpPr>
        <p:spPr/>
        <p:txBody>
          <a:bodyPr/>
          <a:lstStyle/>
          <a:p>
            <a:pPr marL="0" indent="0" algn="just">
              <a:spcBef>
                <a:spcPts val="600"/>
              </a:spcBef>
              <a:spcAft>
                <a:spcPts val="600"/>
              </a:spcAft>
              <a:buNone/>
            </a:pPr>
            <a:r>
              <a:rPr lang="en-GB" b="1" dirty="0">
                <a:solidFill>
                  <a:schemeClr val="tx1">
                    <a:lumMod val="75000"/>
                    <a:lumOff val="25000"/>
                  </a:schemeClr>
                </a:solidFill>
              </a:rPr>
              <a:t>L'intention de la clause 5.1</a:t>
            </a:r>
          </a:p>
          <a:p>
            <a:pPr lvl="0" algn="just"/>
            <a:r>
              <a:rPr lang="en-GB" dirty="0">
                <a:solidFill>
                  <a:schemeClr val="tx1">
                    <a:lumMod val="75000"/>
                    <a:lumOff val="25000"/>
                  </a:schemeClr>
                </a:solidFill>
              </a:rPr>
              <a:t>Veiller à ce que les cadres supérieurs de l'organisme démontrent leur leadership et leur engagement à l'égard du SGSST en menant des activités spécifiques. </a:t>
            </a:r>
          </a:p>
          <a:p>
            <a:pPr marL="0" indent="0" algn="just">
              <a:spcBef>
                <a:spcPts val="1800"/>
              </a:spcBef>
              <a:buNone/>
            </a:pPr>
            <a:r>
              <a:rPr lang="en-GB" b="1" dirty="0">
                <a:solidFill>
                  <a:schemeClr val="tx1">
                    <a:lumMod val="75000"/>
                    <a:lumOff val="25000"/>
                  </a:schemeClr>
                </a:solidFill>
              </a:rPr>
              <a:t>Rôle de l'auditeur :</a:t>
            </a:r>
          </a:p>
          <a:p>
            <a:pPr marL="0" indent="0" algn="just">
              <a:buNone/>
            </a:pPr>
            <a:r>
              <a:rPr lang="en-GB" dirty="0">
                <a:solidFill>
                  <a:schemeClr val="tx1">
                    <a:lumMod val="75000"/>
                    <a:lumOff val="25000"/>
                  </a:schemeClr>
                </a:solidFill>
              </a:rPr>
              <a:t>Déterminer si les cadres supérieurs sont engagés dans la gestion de la santé et de la sécurité au travail, s'ils participent activement à la mise en œuvre de la politique et des objectifs en matière de santé et de sécurité au travail, et s'ils encouragent et facilitent une culture favorable à la santé et à la sécurité au travail.</a:t>
            </a:r>
          </a:p>
          <a:p>
            <a:pPr marL="0" indent="0">
              <a:buNone/>
            </a:pPr>
            <a:endParaRPr lang="en-GB" sz="2000" dirty="0">
              <a:solidFill>
                <a:schemeClr val="tx1">
                  <a:lumMod val="75000"/>
                  <a:lumOff val="25000"/>
                </a:schemeClr>
              </a:solidFill>
            </a:endParaRPr>
          </a:p>
          <a:p>
            <a:pPr lvl="0"/>
            <a:endParaRPr lang="en-GB" sz="2000" dirty="0"/>
          </a:p>
          <a:p>
            <a:endParaRPr lang="en-GB" dirty="0"/>
          </a:p>
          <a:p>
            <a:pPr marL="0" indent="-365760" fontAlgn="ctr">
              <a:spcBef>
                <a:spcPts val="600"/>
              </a:spcBef>
              <a:spcAft>
                <a:spcPts val="1200"/>
              </a:spcAft>
            </a:pPr>
            <a:endParaRPr lang="en-GB" sz="2000" dirty="0">
              <a:latin typeface="Arial" panose="020B0604020202020204" pitchFamily="34" charset="0"/>
            </a:endParaRPr>
          </a:p>
          <a:p>
            <a:pPr lvl="0"/>
            <a:endParaRPr lang="en-GB" sz="2000" dirty="0"/>
          </a:p>
          <a:p>
            <a:pPr marL="0" indent="0">
              <a:buNone/>
            </a:pPr>
            <a:r>
              <a:rPr lang="en-GB" sz="2000" dirty="0"/>
              <a:t>					</a:t>
            </a:r>
            <a:endParaRPr lang="en-GB" sz="2000" i="1" dirty="0"/>
          </a:p>
          <a:p>
            <a:pPr marL="0" indent="0">
              <a:spcBef>
                <a:spcPts val="600"/>
              </a:spcBef>
              <a:spcAft>
                <a:spcPts val="600"/>
              </a:spcAft>
              <a:buNone/>
            </a:pPr>
            <a:endParaRPr lang="en-GB" sz="2000" b="1" dirty="0"/>
          </a:p>
        </p:txBody>
      </p:sp>
    </p:spTree>
    <p:custDataLst>
      <p:tags r:id="rId1"/>
    </p:custDataLst>
    <p:extLst>
      <p:ext uri="{BB962C8B-B14F-4D97-AF65-F5344CB8AC3E}">
        <p14:creationId xmlns:p14="http://schemas.microsoft.com/office/powerpoint/2010/main" val="308112140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5.2 Politique en matière de santé et de sécurité au travail</a:t>
            </a:r>
          </a:p>
        </p:txBody>
      </p:sp>
      <p:sp>
        <p:nvSpPr>
          <p:cNvPr id="75779" name="Rectangle 3"/>
          <p:cNvSpPr>
            <a:spLocks noGrp="1" noChangeArrowheads="1"/>
          </p:cNvSpPr>
          <p:nvPr>
            <p:ph idx="1"/>
          </p:nvPr>
        </p:nvSpPr>
        <p:spPr/>
        <p:txBody>
          <a:bodyPr/>
          <a:lstStyle/>
          <a:p>
            <a:pPr marL="0" indent="0" algn="just">
              <a:spcBef>
                <a:spcPts val="600"/>
              </a:spcBef>
              <a:spcAft>
                <a:spcPts val="600"/>
              </a:spcAft>
              <a:buNone/>
            </a:pPr>
            <a:r>
              <a:rPr lang="en-GB" b="1" dirty="0">
                <a:solidFill>
                  <a:schemeClr val="tx1">
                    <a:lumMod val="75000"/>
                    <a:lumOff val="25000"/>
                  </a:schemeClr>
                </a:solidFill>
              </a:rPr>
              <a:t>L'intention de la clause 5.2</a:t>
            </a:r>
          </a:p>
          <a:p>
            <a:pPr algn="just">
              <a:spcBef>
                <a:spcPts val="600"/>
              </a:spcBef>
              <a:spcAft>
                <a:spcPts val="600"/>
              </a:spcAft>
              <a:buFont typeface="Arial" panose="020B0604020202020204" pitchFamily="34" charset="0"/>
              <a:buChar char="•"/>
            </a:pPr>
            <a:r>
              <a:rPr lang="en-GB" dirty="0">
                <a:solidFill>
                  <a:schemeClr val="tx1">
                    <a:lumMod val="75000"/>
                    <a:lumOff val="25000"/>
                  </a:schemeClr>
                </a:solidFill>
              </a:rPr>
              <a:t>Veiller à ce que l'organisation définisse un objectif et une orientation (en accord avec la stratégie) pour répondre aux exigences des engagements de l'organisation en matière de santé et de sécurité au travail et de la norme ISO 45001:2018.</a:t>
            </a:r>
          </a:p>
          <a:p>
            <a:pPr marL="0" indent="0" algn="just">
              <a:spcBef>
                <a:spcPts val="2000"/>
              </a:spcBef>
              <a:spcAft>
                <a:spcPts val="600"/>
              </a:spcAft>
              <a:buNone/>
            </a:pPr>
            <a:r>
              <a:rPr lang="en-GB" b="1" dirty="0">
                <a:solidFill>
                  <a:schemeClr val="tx1">
                    <a:lumMod val="75000"/>
                    <a:lumOff val="25000"/>
                  </a:schemeClr>
                </a:solidFill>
              </a:rPr>
              <a:t>Rôle de l'auditeur :</a:t>
            </a:r>
          </a:p>
          <a:p>
            <a:pPr marL="0" indent="0" algn="just">
              <a:spcBef>
                <a:spcPts val="600"/>
              </a:spcBef>
              <a:spcAft>
                <a:spcPts val="600"/>
              </a:spcAft>
              <a:buNone/>
            </a:pPr>
            <a:r>
              <a:rPr lang="en-GB" dirty="0">
                <a:solidFill>
                  <a:schemeClr val="tx1">
                    <a:lumMod val="75000"/>
                    <a:lumOff val="25000"/>
                  </a:schemeClr>
                </a:solidFill>
              </a:rPr>
              <a:t>Déterminer si la politique en matière de santé et de sécurité au travail est élaborée, alignée sur l'orientation stratégique, mise en œuvre et maintenue, et si elle reflète les engagements de l'organisation en matière de santé et de sécurité au travail ainsi que les exigences de la norme ISO 45001:2018.</a:t>
            </a:r>
          </a:p>
          <a:p>
            <a:pPr marL="0" indent="0">
              <a:spcBef>
                <a:spcPts val="600"/>
              </a:spcBef>
              <a:spcAft>
                <a:spcPts val="600"/>
              </a:spcAft>
              <a:buNone/>
            </a:pPr>
            <a:endParaRPr lang="en-GB" sz="2000" dirty="0">
              <a:solidFill>
                <a:schemeClr val="tx1">
                  <a:lumMod val="75000"/>
                  <a:lumOff val="25000"/>
                </a:schemeClr>
              </a:solidFill>
            </a:endParaRPr>
          </a:p>
          <a:p>
            <a:pPr marL="0" indent="0">
              <a:spcBef>
                <a:spcPts val="600"/>
              </a:spcBef>
              <a:spcAft>
                <a:spcPts val="600"/>
              </a:spcAft>
              <a:buNone/>
            </a:pPr>
            <a:endParaRPr lang="en-GB" sz="2000" dirty="0">
              <a:solidFill>
                <a:schemeClr val="tx1">
                  <a:lumMod val="75000"/>
                  <a:lumOff val="25000"/>
                </a:schemeClr>
              </a:solidFill>
            </a:endParaRPr>
          </a:p>
          <a:p>
            <a:pPr marL="0" indent="0">
              <a:spcBef>
                <a:spcPts val="600"/>
              </a:spcBef>
              <a:spcAft>
                <a:spcPts val="600"/>
              </a:spcAft>
              <a:buNone/>
            </a:pPr>
            <a:endParaRPr lang="en-GB" sz="2000" b="1" dirty="0"/>
          </a:p>
        </p:txBody>
      </p:sp>
    </p:spTree>
    <p:custDataLst>
      <p:tags r:id="rId1"/>
    </p:custDataLst>
    <p:extLst>
      <p:ext uri="{BB962C8B-B14F-4D97-AF65-F5344CB8AC3E}">
        <p14:creationId xmlns:p14="http://schemas.microsoft.com/office/powerpoint/2010/main" val="359401348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lnSpc>
                <a:spcPct val="110000"/>
              </a:lnSpc>
            </a:pPr>
            <a:r>
              <a:rPr lang="en-GB" b="0" noProof="0" dirty="0">
                <a:effectLst/>
              </a:rPr>
              <a:t>Activité 5 - Audit d'une politique de santé et de sécurité au travail</a:t>
            </a:r>
          </a:p>
        </p:txBody>
      </p:sp>
      <p:sp>
        <p:nvSpPr>
          <p:cNvPr id="23555" name="Rectangle 3"/>
          <p:cNvSpPr>
            <a:spLocks noGrp="1" noChangeArrowheads="1"/>
          </p:cNvSpPr>
          <p:nvPr>
            <p:ph idx="1"/>
          </p:nvPr>
        </p:nvSpPr>
        <p:spPr>
          <a:xfrm>
            <a:off x="914400" y="1676400"/>
            <a:ext cx="8113955" cy="4343400"/>
          </a:xfrm>
          <a:prstGeom prst="rect">
            <a:avLst/>
          </a:prstGeom>
        </p:spPr>
        <p:txBody>
          <a:bodyPr/>
          <a:lstStyle/>
          <a:p>
            <a:pPr>
              <a:spcAft>
                <a:spcPts val="600"/>
              </a:spcAft>
              <a:buFont typeface="+mj-lt"/>
              <a:buAutoNum type="arabicPeriod"/>
            </a:pPr>
            <a:r>
              <a:rPr lang="en-GB" sz="2000" dirty="0">
                <a:solidFill>
                  <a:schemeClr val="tx1">
                    <a:lumMod val="75000"/>
                    <a:lumOff val="25000"/>
                  </a:schemeClr>
                </a:solidFill>
              </a:rPr>
              <a:t>Au sein de votre équipe, examinez la politique de santé et de sécurité au travail de l'organisation étudiée.</a:t>
            </a:r>
          </a:p>
          <a:p>
            <a:pPr>
              <a:spcAft>
                <a:spcPts val="600"/>
              </a:spcAft>
              <a:buFont typeface="+mj-lt"/>
              <a:buAutoNum type="arabicPeriod"/>
            </a:pPr>
            <a:r>
              <a:rPr lang="en-GB" sz="2000" dirty="0">
                <a:solidFill>
                  <a:schemeClr val="tx1">
                    <a:lumMod val="75000"/>
                    <a:lumOff val="25000"/>
                  </a:schemeClr>
                </a:solidFill>
              </a:rPr>
              <a:t>Déterminer si la politique de santé et de sécurité au travail répond aux exigences de la norme ISO 45001:2018.</a:t>
            </a:r>
          </a:p>
          <a:p>
            <a:pPr>
              <a:spcAft>
                <a:spcPts val="600"/>
              </a:spcAft>
              <a:buFont typeface="+mj-lt"/>
              <a:buAutoNum type="arabicPeriod"/>
            </a:pPr>
            <a:r>
              <a:rPr lang="en-GB" sz="2000" dirty="0">
                <a:solidFill>
                  <a:schemeClr val="tx1">
                    <a:lumMod val="75000"/>
                    <a:lumOff val="25000"/>
                  </a:schemeClr>
                </a:solidFill>
              </a:rPr>
              <a:t>Rendre compte des conclusions de votre équipe</a:t>
            </a:r>
          </a:p>
          <a:p>
            <a:pPr>
              <a:spcAft>
                <a:spcPts val="600"/>
              </a:spcAft>
              <a:buFont typeface="+mj-lt"/>
              <a:buAutoNum type="arabicPeriod"/>
            </a:pPr>
            <a:endParaRPr lang="en-GB" sz="2000" dirty="0">
              <a:solidFill>
                <a:schemeClr val="tx1">
                  <a:lumMod val="75000"/>
                  <a:lumOff val="25000"/>
                </a:schemeClr>
              </a:solidFill>
            </a:endParaRPr>
          </a:p>
          <a:p>
            <a:pPr>
              <a:spcAft>
                <a:spcPts val="600"/>
              </a:spcAft>
              <a:buFont typeface="+mj-lt"/>
              <a:buAutoNum type="arabicPeriod"/>
            </a:pPr>
            <a:endParaRPr lang="en-GB" sz="2000" dirty="0">
              <a:solidFill>
                <a:schemeClr val="tx1">
                  <a:lumMod val="75000"/>
                  <a:lumOff val="25000"/>
                </a:schemeClr>
              </a:solidFill>
            </a:endParaRPr>
          </a:p>
          <a:p>
            <a:pPr>
              <a:spcAft>
                <a:spcPts val="600"/>
              </a:spcAft>
              <a:buFont typeface="+mj-lt"/>
              <a:buAutoNum type="arabicPeriod"/>
            </a:pPr>
            <a:endParaRPr lang="en-GB" sz="2000" dirty="0">
              <a:solidFill>
                <a:schemeClr val="tx1">
                  <a:lumMod val="75000"/>
                  <a:lumOff val="25000"/>
                </a:schemeClr>
              </a:solidFill>
            </a:endParaRPr>
          </a:p>
          <a:p>
            <a:pPr>
              <a:spcAft>
                <a:spcPts val="600"/>
              </a:spcAft>
              <a:buFont typeface="+mj-lt"/>
              <a:buAutoNum type="arabicPeriod"/>
            </a:pPr>
            <a:endParaRPr lang="en-GB" sz="2000" dirty="0">
              <a:solidFill>
                <a:schemeClr val="tx1">
                  <a:lumMod val="75000"/>
                  <a:lumOff val="25000"/>
                </a:schemeClr>
              </a:solidFill>
            </a:endParaRPr>
          </a:p>
          <a:p>
            <a:pPr>
              <a:spcAft>
                <a:spcPts val="600"/>
              </a:spcAft>
              <a:buFont typeface="+mj-lt"/>
              <a:buAutoNum type="arabicPeriod"/>
            </a:pPr>
            <a:endParaRPr lang="en-GB" sz="2000" dirty="0">
              <a:solidFill>
                <a:schemeClr val="tx1">
                  <a:lumMod val="75000"/>
                  <a:lumOff val="25000"/>
                </a:schemeClr>
              </a:solidFill>
            </a:endParaRPr>
          </a:p>
          <a:p>
            <a:pPr marL="0" indent="0">
              <a:spcAft>
                <a:spcPts val="600"/>
              </a:spcAft>
              <a:buNone/>
            </a:pPr>
            <a:r>
              <a:rPr lang="en-GB" sz="2000" dirty="0">
                <a:solidFill>
                  <a:schemeClr val="tx1">
                    <a:lumMod val="75000"/>
                    <a:lumOff val="25000"/>
                  </a:schemeClr>
                </a:solidFill>
                <a:cs typeface="Arial"/>
              </a:rPr>
              <a:t>Activité 10 minutes</a:t>
            </a:r>
          </a:p>
          <a:p>
            <a:pPr>
              <a:spcAft>
                <a:spcPts val="600"/>
              </a:spcAft>
              <a:buFont typeface="+mj-lt"/>
              <a:buAutoNum type="arabicPeriod"/>
            </a:pPr>
            <a:endParaRPr lang="en-GB" sz="2000" dirty="0"/>
          </a:p>
          <a:p>
            <a:pPr>
              <a:spcBef>
                <a:spcPts val="600"/>
              </a:spcBef>
              <a:spcAft>
                <a:spcPts val="600"/>
              </a:spcAft>
            </a:pPr>
            <a:endParaRPr lang="en-GB" sz="2000" dirty="0"/>
          </a:p>
        </p:txBody>
      </p:sp>
      <p:grpSp>
        <p:nvGrpSpPr>
          <p:cNvPr id="5" name="Group 4"/>
          <p:cNvGrpSpPr/>
          <p:nvPr/>
        </p:nvGrpSpPr>
        <p:grpSpPr>
          <a:xfrm>
            <a:off x="8991600" y="1143000"/>
            <a:ext cx="3200400" cy="1447800"/>
            <a:chOff x="8991600" y="1143000"/>
            <a:chExt cx="3200400" cy="1447800"/>
          </a:xfrm>
        </p:grpSpPr>
        <p:sp>
          <p:nvSpPr>
            <p:cNvPr id="7" name="Rectangle 6">
              <a:extLst>
                <a:ext uri="{FF2B5EF4-FFF2-40B4-BE49-F238E27FC236}">
                  <a16:creationId xmlns:a16="http://schemas.microsoft.com/office/drawing/2014/main" id="{572EE3C4-2BAA-4B78-9366-7FBE69F088F7}"/>
                </a:ext>
              </a:extLst>
            </p:cNvPr>
            <p:cNvSpPr/>
            <p:nvPr/>
          </p:nvSpPr>
          <p:spPr>
            <a:xfrm>
              <a:off x="8991600" y="1143000"/>
              <a:ext cx="3200400" cy="1447800"/>
            </a:xfrm>
            <a:prstGeom prst="rect">
              <a:avLst/>
            </a:prstGeom>
            <a:solidFill>
              <a:srgbClr val="468FB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657AD41-9B65-4887-892D-B22DBCDF9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675" y="1366837"/>
              <a:ext cx="1000125" cy="1000125"/>
            </a:xfrm>
            <a:prstGeom prst="rect">
              <a:avLst/>
            </a:prstGeom>
          </p:spPr>
        </p:pic>
      </p:grpSp>
    </p:spTree>
    <p:custDataLst>
      <p:tags r:id="rId1"/>
    </p:custDataLst>
    <p:extLst>
      <p:ext uri="{BB962C8B-B14F-4D97-AF65-F5344CB8AC3E}">
        <p14:creationId xmlns:p14="http://schemas.microsoft.com/office/powerpoint/2010/main" val="316053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82650" y="104503"/>
            <a:ext cx="10623550" cy="787400"/>
          </a:xfrm>
        </p:spPr>
        <p:txBody>
          <a:bodyPr/>
          <a:lstStyle/>
          <a:p>
            <a:r>
              <a:rPr lang="en-GB" b="0" dirty="0">
                <a:effectLst/>
              </a:rPr>
              <a:t>5.3 Rôles, responsabilités et pouvoirs de l'organisation</a:t>
            </a:r>
          </a:p>
        </p:txBody>
      </p:sp>
      <p:sp>
        <p:nvSpPr>
          <p:cNvPr id="75779" name="Rectangle 3"/>
          <p:cNvSpPr>
            <a:spLocks noGrp="1" noChangeArrowheads="1"/>
          </p:cNvSpPr>
          <p:nvPr>
            <p:ph idx="1"/>
          </p:nvPr>
        </p:nvSpPr>
        <p:spPr/>
        <p:txBody>
          <a:bodyPr/>
          <a:lstStyle/>
          <a:p>
            <a:pPr marL="0" indent="0">
              <a:spcBef>
                <a:spcPts val="600"/>
              </a:spcBef>
              <a:spcAft>
                <a:spcPts val="600"/>
              </a:spcAft>
              <a:buNone/>
            </a:pPr>
            <a:r>
              <a:rPr lang="en-GB" b="1" dirty="0">
                <a:solidFill>
                  <a:schemeClr val="tx1">
                    <a:lumMod val="75000"/>
                    <a:lumOff val="25000"/>
                  </a:schemeClr>
                </a:solidFill>
              </a:rPr>
              <a:t>L'intention de la clause 5.3</a:t>
            </a:r>
          </a:p>
          <a:p>
            <a:pPr>
              <a:spcBef>
                <a:spcPts val="600"/>
              </a:spcBef>
              <a:spcAft>
                <a:spcPts val="600"/>
              </a:spcAft>
            </a:pPr>
            <a:r>
              <a:rPr lang="en-GB" dirty="0">
                <a:solidFill>
                  <a:schemeClr val="tx1">
                    <a:lumMod val="75000"/>
                    <a:lumOff val="25000"/>
                  </a:schemeClr>
                </a:solidFill>
              </a:rPr>
              <a:t>Veiller à ce que les rôles, les responsabilités et les pouvoirs au sein du SGSST soient clairement définis, attribués et communiqués.</a:t>
            </a:r>
          </a:p>
          <a:p>
            <a:pPr marL="0" indent="0">
              <a:spcBef>
                <a:spcPts val="1800"/>
              </a:spcBef>
              <a:spcAft>
                <a:spcPts val="600"/>
              </a:spcAft>
              <a:buNone/>
            </a:pPr>
            <a:r>
              <a:rPr lang="en-GB" b="1" dirty="0">
                <a:solidFill>
                  <a:schemeClr val="tx1">
                    <a:lumMod val="75000"/>
                    <a:lumOff val="25000"/>
                  </a:schemeClr>
                </a:solidFill>
              </a:rPr>
              <a:t>Rôle de l'auditeur :</a:t>
            </a:r>
          </a:p>
          <a:p>
            <a:pPr marL="0" indent="0">
              <a:spcBef>
                <a:spcPts val="600"/>
              </a:spcBef>
              <a:spcAft>
                <a:spcPts val="600"/>
              </a:spcAft>
              <a:buNone/>
            </a:pPr>
            <a:r>
              <a:rPr lang="en-GB" dirty="0">
                <a:solidFill>
                  <a:schemeClr val="tx1">
                    <a:lumMod val="75000"/>
                    <a:lumOff val="25000"/>
                  </a:schemeClr>
                </a:solidFill>
              </a:rPr>
              <a:t>Déterminez si la direction générale a veillé à ce que les rôles, les responsabilités et les autorités soient définis de manière à garantir l'efficacité du SGSST. Les travailleurs en ont-ils connaissance ?</a:t>
            </a:r>
          </a:p>
          <a:p>
            <a:pPr marL="0" indent="0">
              <a:spcBef>
                <a:spcPts val="600"/>
              </a:spcBef>
              <a:spcAft>
                <a:spcPts val="600"/>
              </a:spcAft>
              <a:buNone/>
            </a:pPr>
            <a:endParaRPr lang="en-GB" sz="2000" i="1" dirty="0">
              <a:solidFill>
                <a:schemeClr val="tx1">
                  <a:lumMod val="75000"/>
                  <a:lumOff val="25000"/>
                </a:schemeClr>
              </a:solidFill>
            </a:endParaRPr>
          </a:p>
          <a:p>
            <a:pPr marL="0" indent="0">
              <a:spcBef>
                <a:spcPts val="600"/>
              </a:spcBef>
              <a:spcAft>
                <a:spcPts val="600"/>
              </a:spcAft>
              <a:buNone/>
            </a:pPr>
            <a:endParaRPr lang="en-GB" sz="2000" i="1" dirty="0">
              <a:solidFill>
                <a:schemeClr val="tx1">
                  <a:lumMod val="75000"/>
                  <a:lumOff val="25000"/>
                </a:schemeClr>
              </a:solidFill>
            </a:endParaRPr>
          </a:p>
          <a:p>
            <a:pPr marL="0" indent="0">
              <a:spcBef>
                <a:spcPts val="600"/>
              </a:spcBef>
              <a:spcAft>
                <a:spcPts val="600"/>
              </a:spcAft>
              <a:buNone/>
            </a:pPr>
            <a:endParaRPr lang="en-GB" sz="2000" b="1" dirty="0"/>
          </a:p>
        </p:txBody>
      </p:sp>
    </p:spTree>
    <p:custDataLst>
      <p:tags r:id="rId1"/>
    </p:custDataLst>
    <p:extLst>
      <p:ext uri="{BB962C8B-B14F-4D97-AF65-F5344CB8AC3E}">
        <p14:creationId xmlns:p14="http://schemas.microsoft.com/office/powerpoint/2010/main" val="7304126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lnSpc>
                <a:spcPct val="110000"/>
              </a:lnSpc>
            </a:pPr>
            <a:r>
              <a:rPr lang="en-GB" b="0" noProof="0" dirty="0">
                <a:effectLst/>
              </a:rPr>
              <a:t>Activité 6 - Structure et responsabilité de l'audit</a:t>
            </a:r>
          </a:p>
        </p:txBody>
      </p:sp>
      <p:sp>
        <p:nvSpPr>
          <p:cNvPr id="23555" name="Rectangle 3"/>
          <p:cNvSpPr>
            <a:spLocks noGrp="1" noChangeArrowheads="1"/>
          </p:cNvSpPr>
          <p:nvPr>
            <p:ph idx="1"/>
          </p:nvPr>
        </p:nvSpPr>
        <p:spPr>
          <a:xfrm>
            <a:off x="914400" y="1676400"/>
            <a:ext cx="8229600" cy="4343400"/>
          </a:xfrm>
          <a:prstGeom prst="rect">
            <a:avLst/>
          </a:prstGeom>
        </p:spPr>
        <p:txBody>
          <a:bodyPr/>
          <a:lstStyle/>
          <a:p>
            <a:pPr lvl="0">
              <a:buFont typeface="+mj-lt"/>
              <a:buAutoNum type="arabicPeriod"/>
            </a:pPr>
            <a:r>
              <a:rPr lang="en-GB" sz="2000" dirty="0">
                <a:solidFill>
                  <a:schemeClr val="tx1">
                    <a:lumMod val="75000"/>
                    <a:lumOff val="25000"/>
                  </a:schemeClr>
                </a:solidFill>
              </a:rPr>
              <a:t>Examiner la politique en matière de santé et de sécurité au travail, ainsi que tout processus ou procédure pertinent pour l'organisation faisant l'objet de l'étude de cas</a:t>
            </a:r>
          </a:p>
          <a:p>
            <a:pPr lvl="0">
              <a:buFont typeface="+mj-lt"/>
              <a:buAutoNum type="arabicPeriod"/>
            </a:pPr>
            <a:r>
              <a:rPr lang="en-GB" sz="2000" dirty="0">
                <a:solidFill>
                  <a:schemeClr val="tx1">
                    <a:lumMod val="75000"/>
                    <a:lumOff val="25000"/>
                  </a:schemeClr>
                </a:solidFill>
              </a:rPr>
              <a:t>Évaluer si l'organisation a démontré sa conformité à l'article 5.3. </a:t>
            </a:r>
          </a:p>
          <a:p>
            <a:pPr marL="442913" indent="0">
              <a:buNone/>
            </a:pPr>
            <a:r>
              <a:rPr lang="en-GB" sz="2000" dirty="0">
                <a:solidFill>
                  <a:schemeClr val="tx1">
                    <a:lumMod val="75000"/>
                    <a:lumOff val="25000"/>
                  </a:schemeClr>
                </a:solidFill>
              </a:rPr>
              <a:t>Questions à prendre en considération :</a:t>
            </a:r>
          </a:p>
          <a:p>
            <a:pPr marL="803275" indent="-360045"/>
            <a:r>
              <a:rPr lang="en-GB" sz="2000" dirty="0">
                <a:solidFill>
                  <a:schemeClr val="tx1">
                    <a:lumMod val="75000"/>
                    <a:lumOff val="25000"/>
                  </a:schemeClr>
                </a:solidFill>
              </a:rPr>
              <a:t>Responsabilités et autorité - sont-elles appropriées ? </a:t>
            </a:r>
          </a:p>
          <a:p>
            <a:pPr marL="803275" indent="-360045"/>
            <a:r>
              <a:rPr lang="en-GB" sz="2000" dirty="0">
                <a:solidFill>
                  <a:schemeClr val="tx1">
                    <a:lumMod val="75000"/>
                    <a:lumOff val="25000"/>
                  </a:schemeClr>
                </a:solidFill>
              </a:rPr>
              <a:t>Ont-elles été attribuées et communiquées ?</a:t>
            </a:r>
            <a:endParaRPr lang="en-GB" sz="2000" dirty="0">
              <a:solidFill>
                <a:schemeClr val="tx1">
                  <a:lumMod val="75000"/>
                  <a:lumOff val="25000"/>
                </a:schemeClr>
              </a:solidFill>
              <a:cs typeface="Arial"/>
            </a:endParaRPr>
          </a:p>
          <a:p>
            <a:pPr marL="803275" indent="-360045"/>
            <a:r>
              <a:rPr lang="en-GB" sz="2000" dirty="0">
                <a:solidFill>
                  <a:schemeClr val="tx1">
                    <a:lumMod val="75000"/>
                    <a:lumOff val="25000"/>
                  </a:schemeClr>
                </a:solidFill>
              </a:rPr>
              <a:t>La responsabilité de l'établissement de rapports sur les performances en matière de SST a-t-elle été attribuée ?</a:t>
            </a:r>
          </a:p>
          <a:p>
            <a:pPr marL="803275" indent="-360045"/>
            <a:endParaRPr lang="en-GB" sz="2000" dirty="0">
              <a:solidFill>
                <a:schemeClr val="tx1">
                  <a:lumMod val="75000"/>
                  <a:lumOff val="25000"/>
                </a:schemeClr>
              </a:solidFill>
              <a:cs typeface="Arial"/>
            </a:endParaRPr>
          </a:p>
          <a:p>
            <a:pPr marL="12700" indent="0">
              <a:buNone/>
            </a:pPr>
            <a:r>
              <a:rPr lang="en-GB" sz="2000" dirty="0">
                <a:solidFill>
                  <a:schemeClr val="tx1">
                    <a:lumMod val="75000"/>
                    <a:lumOff val="25000"/>
                  </a:schemeClr>
                </a:solidFill>
                <a:cs typeface="Arial"/>
              </a:rPr>
              <a:t>Activité 10 minutes</a:t>
            </a:r>
          </a:p>
          <a:p>
            <a:pPr>
              <a:spcBef>
                <a:spcPts val="600"/>
              </a:spcBef>
              <a:spcAft>
                <a:spcPts val="600"/>
              </a:spcAft>
            </a:pPr>
            <a:endParaRPr lang="en-GB" sz="2000" dirty="0"/>
          </a:p>
        </p:txBody>
      </p:sp>
      <p:grpSp>
        <p:nvGrpSpPr>
          <p:cNvPr id="5" name="Group 4"/>
          <p:cNvGrpSpPr/>
          <p:nvPr/>
        </p:nvGrpSpPr>
        <p:grpSpPr>
          <a:xfrm>
            <a:off x="8991600" y="1143000"/>
            <a:ext cx="3200400" cy="1447800"/>
            <a:chOff x="8991600" y="1143000"/>
            <a:chExt cx="3200400" cy="1447800"/>
          </a:xfrm>
        </p:grpSpPr>
        <p:sp>
          <p:nvSpPr>
            <p:cNvPr id="7" name="Rectangle 6">
              <a:extLst>
                <a:ext uri="{FF2B5EF4-FFF2-40B4-BE49-F238E27FC236}">
                  <a16:creationId xmlns:a16="http://schemas.microsoft.com/office/drawing/2014/main" id="{572EE3C4-2BAA-4B78-9366-7FBE69F088F7}"/>
                </a:ext>
              </a:extLst>
            </p:cNvPr>
            <p:cNvSpPr/>
            <p:nvPr/>
          </p:nvSpPr>
          <p:spPr>
            <a:xfrm>
              <a:off x="8991600" y="1143000"/>
              <a:ext cx="3200400" cy="1447800"/>
            </a:xfrm>
            <a:prstGeom prst="rect">
              <a:avLst/>
            </a:prstGeom>
            <a:solidFill>
              <a:srgbClr val="468FB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657AD41-9B65-4887-892D-B22DBCDF9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675" y="1366837"/>
              <a:ext cx="1000125" cy="1000125"/>
            </a:xfrm>
            <a:prstGeom prst="rect">
              <a:avLst/>
            </a:prstGeom>
          </p:spPr>
        </p:pic>
      </p:grpSp>
    </p:spTree>
    <p:custDataLst>
      <p:tags r:id="rId1"/>
    </p:custDataLst>
    <p:extLst>
      <p:ext uri="{BB962C8B-B14F-4D97-AF65-F5344CB8AC3E}">
        <p14:creationId xmlns:p14="http://schemas.microsoft.com/office/powerpoint/2010/main" val="2649935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0" dirty="0">
                <a:effectLst/>
              </a:rPr>
              <a:t>5.4 Consultation et participation des travailleurs</a:t>
            </a:r>
          </a:p>
        </p:txBody>
      </p:sp>
      <p:sp>
        <p:nvSpPr>
          <p:cNvPr id="75779" name="Rectangle 3"/>
          <p:cNvSpPr>
            <a:spLocks noGrp="1" noChangeArrowheads="1"/>
          </p:cNvSpPr>
          <p:nvPr>
            <p:ph idx="1"/>
          </p:nvPr>
        </p:nvSpPr>
        <p:spPr/>
        <p:txBody>
          <a:bodyPr/>
          <a:lstStyle/>
          <a:p>
            <a:pPr marL="0" indent="0" algn="just">
              <a:spcBef>
                <a:spcPts val="600"/>
              </a:spcBef>
              <a:spcAft>
                <a:spcPts val="600"/>
              </a:spcAft>
              <a:buNone/>
            </a:pPr>
            <a:r>
              <a:rPr lang="en-GB" b="1" dirty="0">
                <a:solidFill>
                  <a:schemeClr val="tx1">
                    <a:lumMod val="75000"/>
                    <a:lumOff val="25000"/>
                  </a:schemeClr>
                </a:solidFill>
              </a:rPr>
              <a:t>L'intention de la clause 5.4</a:t>
            </a:r>
          </a:p>
          <a:p>
            <a:pPr algn="just">
              <a:spcBef>
                <a:spcPts val="600"/>
              </a:spcBef>
              <a:spcAft>
                <a:spcPts val="600"/>
              </a:spcAft>
            </a:pPr>
            <a:r>
              <a:rPr lang="en-GB" dirty="0">
                <a:solidFill>
                  <a:schemeClr val="tx1">
                    <a:lumMod val="75000"/>
                    <a:lumOff val="25000"/>
                  </a:schemeClr>
                </a:solidFill>
              </a:rPr>
              <a:t>Veiller à ce que les travailleurs s'engagent dans le SGSST en les consultant et en les faisant participer à l'élaboration, à la mise en œuvre et à la maintenance du SGSST.</a:t>
            </a:r>
            <a:endParaRPr lang="en-GB" b="1" dirty="0">
              <a:solidFill>
                <a:schemeClr val="tx1">
                  <a:lumMod val="75000"/>
                  <a:lumOff val="25000"/>
                </a:schemeClr>
              </a:solidFill>
            </a:endParaRPr>
          </a:p>
          <a:p>
            <a:pPr marL="0" indent="0" algn="just">
              <a:spcBef>
                <a:spcPts val="1800"/>
              </a:spcBef>
              <a:spcAft>
                <a:spcPts val="600"/>
              </a:spcAft>
              <a:buNone/>
            </a:pPr>
            <a:r>
              <a:rPr lang="en-GB" b="1" dirty="0">
                <a:solidFill>
                  <a:schemeClr val="tx1">
                    <a:lumMod val="75000"/>
                    <a:lumOff val="25000"/>
                  </a:schemeClr>
                </a:solidFill>
              </a:rPr>
              <a:t>Rôle de </a:t>
            </a:r>
            <a:r>
              <a:rPr lang="en-GB" b="1">
                <a:solidFill>
                  <a:schemeClr val="tx1">
                    <a:lumMod val="75000"/>
                    <a:lumOff val="25000"/>
                  </a:schemeClr>
                </a:solidFill>
              </a:rPr>
              <a:t>l'auditeur :</a:t>
            </a:r>
          </a:p>
          <a:p>
            <a:pPr marL="0" indent="0" algn="just">
              <a:spcBef>
                <a:spcPts val="600"/>
              </a:spcBef>
              <a:spcAft>
                <a:spcPts val="600"/>
              </a:spcAft>
              <a:buNone/>
            </a:pPr>
            <a:r>
              <a:rPr lang="en-GB" dirty="0">
                <a:solidFill>
                  <a:schemeClr val="tx1">
                    <a:lumMod val="75000"/>
                    <a:lumOff val="25000"/>
                  </a:schemeClr>
                </a:solidFill>
              </a:rPr>
              <a:t>Déterminer si l'organisme a mis en place des structures appropriées, en consacrant suffisamment de temps et de ressources pour démontrer que les travailleurs sont pleinement impliqués dans le SGSST.</a:t>
            </a:r>
          </a:p>
        </p:txBody>
      </p:sp>
    </p:spTree>
    <p:custDataLst>
      <p:tags r:id="rId1"/>
    </p:custDataLst>
    <p:extLst>
      <p:ext uri="{BB962C8B-B14F-4D97-AF65-F5344CB8AC3E}">
        <p14:creationId xmlns:p14="http://schemas.microsoft.com/office/powerpoint/2010/main" val="35798189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82650" y="76200"/>
            <a:ext cx="10775950" cy="838199"/>
          </a:xfrm>
        </p:spPr>
        <p:txBody>
          <a:bodyPr/>
          <a:lstStyle/>
          <a:p>
            <a:pPr eaLnBrk="1" hangingPunct="1">
              <a:lnSpc>
                <a:spcPct val="110000"/>
              </a:lnSpc>
            </a:pPr>
            <a:r>
              <a:rPr lang="en-GB" b="0" noProof="0" dirty="0">
                <a:effectLst/>
              </a:rPr>
              <a:t>Activité </a:t>
            </a:r>
            <a:r>
              <a:rPr lang="en-GB" b="0" noProof="0" dirty="0"/>
              <a:t>7 </a:t>
            </a:r>
            <a:r>
              <a:rPr lang="en-GB" b="0" noProof="0" dirty="0">
                <a:effectLst/>
              </a:rPr>
              <a:t>- Audit de la participation et de la consultation des travailleurs</a:t>
            </a:r>
          </a:p>
        </p:txBody>
      </p:sp>
      <p:sp>
        <p:nvSpPr>
          <p:cNvPr id="23555" name="Rectangle 3"/>
          <p:cNvSpPr>
            <a:spLocks noGrp="1" noChangeArrowheads="1"/>
          </p:cNvSpPr>
          <p:nvPr>
            <p:ph idx="1"/>
          </p:nvPr>
        </p:nvSpPr>
        <p:spPr>
          <a:xfrm>
            <a:off x="914400" y="1676400"/>
            <a:ext cx="8113955" cy="4343400"/>
          </a:xfrm>
          <a:prstGeom prst="rect">
            <a:avLst/>
          </a:prstGeom>
        </p:spPr>
        <p:txBody>
          <a:bodyPr/>
          <a:lstStyle/>
          <a:p>
            <a:pPr algn="just">
              <a:spcAft>
                <a:spcPts val="600"/>
              </a:spcAft>
              <a:buFont typeface="+mj-lt"/>
              <a:buAutoNum type="arabicPeriod"/>
            </a:pPr>
            <a:r>
              <a:rPr lang="en-GB" sz="2000" dirty="0">
                <a:solidFill>
                  <a:schemeClr val="tx1">
                    <a:lumMod val="75000"/>
                    <a:lumOff val="25000"/>
                  </a:schemeClr>
                </a:solidFill>
              </a:rPr>
              <a:t>Dans votre revue d'équipe, clause 5.4</a:t>
            </a:r>
          </a:p>
          <a:p>
            <a:pPr algn="just">
              <a:spcAft>
                <a:spcPts val="600"/>
              </a:spcAft>
              <a:buFont typeface="+mj-lt"/>
              <a:buAutoNum type="arabicPeriod"/>
            </a:pPr>
            <a:r>
              <a:rPr lang="en-GB" sz="2000" dirty="0">
                <a:solidFill>
                  <a:schemeClr val="tx1">
                    <a:lumMod val="75000"/>
                    <a:lumOff val="25000"/>
                  </a:schemeClr>
                </a:solidFill>
              </a:rPr>
              <a:t>Sur le tableau de conférence, rédigez une série de points de contrôle ou de questions que vous souhaiteriez poser lors de l'audit de cette clause dans une organisation.</a:t>
            </a:r>
          </a:p>
          <a:p>
            <a:pPr algn="just">
              <a:spcAft>
                <a:spcPts val="600"/>
              </a:spcAft>
              <a:buFont typeface="+mj-lt"/>
              <a:buAutoNum type="arabicPeriod"/>
            </a:pPr>
            <a:r>
              <a:rPr lang="en-GB" sz="2000" dirty="0">
                <a:solidFill>
                  <a:schemeClr val="tx1">
                    <a:lumMod val="75000"/>
                    <a:lumOff val="25000"/>
                  </a:schemeClr>
                </a:solidFill>
              </a:rPr>
              <a:t>Quelles preuves objectives une organisation peut-elle produire pour démontrer qu'elle satisfait aux exigences de cette clause ? </a:t>
            </a:r>
          </a:p>
          <a:p>
            <a:pPr algn="just">
              <a:spcAft>
                <a:spcPts val="600"/>
              </a:spcAft>
              <a:buFont typeface="+mj-lt"/>
              <a:buAutoNum type="arabicPeriod"/>
            </a:pPr>
            <a:r>
              <a:rPr lang="en-GB" sz="2000" dirty="0">
                <a:solidFill>
                  <a:schemeClr val="tx1">
                    <a:lumMod val="75000"/>
                    <a:lumOff val="25000"/>
                  </a:schemeClr>
                </a:solidFill>
              </a:rPr>
              <a:t>Préparez-vous à partager votre travail avec le groupe</a:t>
            </a:r>
          </a:p>
          <a:p>
            <a:pPr>
              <a:spcAft>
                <a:spcPts val="600"/>
              </a:spcAft>
              <a:buFont typeface="+mj-lt"/>
              <a:buAutoNum type="arabicPeriod"/>
            </a:pPr>
            <a:endParaRPr lang="en-GB" sz="2000" dirty="0">
              <a:solidFill>
                <a:schemeClr val="tx1">
                  <a:lumMod val="75000"/>
                  <a:lumOff val="25000"/>
                </a:schemeClr>
              </a:solidFill>
            </a:endParaRPr>
          </a:p>
          <a:p>
            <a:pPr>
              <a:spcAft>
                <a:spcPts val="600"/>
              </a:spcAft>
              <a:buFont typeface="+mj-lt"/>
              <a:buAutoNum type="arabicPeriod"/>
            </a:pPr>
            <a:endParaRPr lang="en-GB" sz="2000" dirty="0">
              <a:solidFill>
                <a:schemeClr val="tx1">
                  <a:lumMod val="75000"/>
                  <a:lumOff val="25000"/>
                </a:schemeClr>
              </a:solidFill>
            </a:endParaRPr>
          </a:p>
          <a:p>
            <a:pPr>
              <a:spcAft>
                <a:spcPts val="600"/>
              </a:spcAft>
              <a:buFont typeface="+mj-lt"/>
              <a:buAutoNum type="arabicPeriod"/>
            </a:pPr>
            <a:endParaRPr lang="en-GB" sz="2000" dirty="0">
              <a:solidFill>
                <a:schemeClr val="tx1">
                  <a:lumMod val="75000"/>
                  <a:lumOff val="25000"/>
                </a:schemeClr>
              </a:solidFill>
            </a:endParaRPr>
          </a:p>
          <a:p>
            <a:pPr>
              <a:spcAft>
                <a:spcPts val="600"/>
              </a:spcAft>
              <a:buFont typeface="+mj-lt"/>
              <a:buAutoNum type="arabicPeriod"/>
            </a:pPr>
            <a:endParaRPr lang="en-GB" sz="2000" dirty="0">
              <a:solidFill>
                <a:schemeClr val="tx1">
                  <a:lumMod val="75000"/>
                  <a:lumOff val="25000"/>
                </a:schemeClr>
              </a:solidFill>
            </a:endParaRPr>
          </a:p>
          <a:p>
            <a:pPr marL="0" indent="0">
              <a:spcAft>
                <a:spcPts val="600"/>
              </a:spcAft>
              <a:buNone/>
            </a:pPr>
            <a:r>
              <a:rPr lang="en-GB" sz="2000" dirty="0">
                <a:solidFill>
                  <a:schemeClr val="tx1">
                    <a:lumMod val="75000"/>
                    <a:lumOff val="25000"/>
                  </a:schemeClr>
                </a:solidFill>
                <a:cs typeface="Arial"/>
              </a:rPr>
              <a:t>Activité 20 minutes</a:t>
            </a:r>
          </a:p>
          <a:p>
            <a:pPr>
              <a:spcAft>
                <a:spcPts val="600"/>
              </a:spcAft>
              <a:buFont typeface="+mj-lt"/>
              <a:buAutoNum type="arabicPeriod"/>
            </a:pPr>
            <a:endParaRPr lang="en-GB" sz="2000" dirty="0"/>
          </a:p>
          <a:p>
            <a:pPr>
              <a:spcBef>
                <a:spcPts val="600"/>
              </a:spcBef>
              <a:spcAft>
                <a:spcPts val="600"/>
              </a:spcAft>
            </a:pPr>
            <a:endParaRPr lang="en-GB" sz="2000" dirty="0"/>
          </a:p>
        </p:txBody>
      </p:sp>
      <p:grpSp>
        <p:nvGrpSpPr>
          <p:cNvPr id="5" name="Group 4"/>
          <p:cNvGrpSpPr/>
          <p:nvPr/>
        </p:nvGrpSpPr>
        <p:grpSpPr>
          <a:xfrm>
            <a:off x="8991600" y="1143000"/>
            <a:ext cx="3200400" cy="1447800"/>
            <a:chOff x="8991600" y="1143000"/>
            <a:chExt cx="3200400" cy="1447800"/>
          </a:xfrm>
        </p:grpSpPr>
        <p:sp>
          <p:nvSpPr>
            <p:cNvPr id="7" name="Rectangle 6">
              <a:extLst>
                <a:ext uri="{FF2B5EF4-FFF2-40B4-BE49-F238E27FC236}">
                  <a16:creationId xmlns:a16="http://schemas.microsoft.com/office/drawing/2014/main" id="{572EE3C4-2BAA-4B78-9366-7FBE69F088F7}"/>
                </a:ext>
              </a:extLst>
            </p:cNvPr>
            <p:cNvSpPr/>
            <p:nvPr/>
          </p:nvSpPr>
          <p:spPr>
            <a:xfrm>
              <a:off x="8991600" y="1143000"/>
              <a:ext cx="3200400" cy="1447800"/>
            </a:xfrm>
            <a:prstGeom prst="rect">
              <a:avLst/>
            </a:prstGeom>
            <a:solidFill>
              <a:srgbClr val="468FB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657AD41-9B65-4887-892D-B22DBCDF9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675" y="1366837"/>
              <a:ext cx="1000125" cy="1000125"/>
            </a:xfrm>
            <a:prstGeom prst="rect">
              <a:avLst/>
            </a:prstGeom>
          </p:spPr>
        </p:pic>
      </p:grpSp>
    </p:spTree>
    <p:custDataLst>
      <p:tags r:id="rId1"/>
    </p:custDataLst>
    <p:extLst>
      <p:ext uri="{BB962C8B-B14F-4D97-AF65-F5344CB8AC3E}">
        <p14:creationId xmlns:p14="http://schemas.microsoft.com/office/powerpoint/2010/main" val="3478909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2FCFF9-4312-4DEB-BEC5-D65620A9C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773333"/>
          </a:xfrm>
          <a:prstGeom prst="rect">
            <a:avLst/>
          </a:prstGeom>
        </p:spPr>
      </p:pic>
      <p:sp>
        <p:nvSpPr>
          <p:cNvPr id="6" name="Rectangle 5">
            <a:extLst>
              <a:ext uri="{FF2B5EF4-FFF2-40B4-BE49-F238E27FC236}">
                <a16:creationId xmlns:a16="http://schemas.microsoft.com/office/drawing/2014/main" id="{C572A19C-7378-43B5-97D4-77D1D670F69C}"/>
              </a:ext>
            </a:extLst>
          </p:cNvPr>
          <p:cNvSpPr/>
          <p:nvPr/>
        </p:nvSpPr>
        <p:spPr>
          <a:xfrm>
            <a:off x="0" y="4074467"/>
            <a:ext cx="12192000" cy="16002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p:cNvSpPr txBox="1">
            <a:spLocks/>
          </p:cNvSpPr>
          <p:nvPr/>
        </p:nvSpPr>
        <p:spPr bwMode="auto">
          <a:xfrm>
            <a:off x="609599" y="3611541"/>
            <a:ext cx="11353799" cy="2286000"/>
          </a:xfrm>
          <a:prstGeom prst="rect">
            <a:avLst/>
          </a:prstGeom>
          <a:noFill/>
          <a:ln>
            <a:noFill/>
          </a:ln>
        </p:spPr>
        <p:txBody>
          <a:bodyPr lIns="91435" tIns="45718" rIns="91435" bIns="45718" anchor="ctr"/>
          <a:lstStyle>
            <a:lvl1pPr eaLnBrk="0" hangingPunct="0">
              <a:spcBef>
                <a:spcPct val="20000"/>
              </a:spcBef>
              <a:buClr>
                <a:srgbClr val="C00010"/>
              </a:buClr>
              <a:buChar char="•"/>
              <a:defRPr sz="2200">
                <a:solidFill>
                  <a:schemeClr val="tx1"/>
                </a:solidFill>
                <a:latin typeface="Arial" pitchFamily="34" charset="0"/>
                <a:ea typeface="ヒラギノ角ゴ Pro W3"/>
                <a:cs typeface="ヒラギノ角ゴ Pro W3"/>
              </a:defRPr>
            </a:lvl1pPr>
            <a:lvl2pPr marL="1333500" indent="-533400" eaLnBrk="0" hangingPunct="0">
              <a:spcBef>
                <a:spcPct val="20000"/>
              </a:spcBef>
              <a:buClr>
                <a:srgbClr val="C00010"/>
              </a:buClr>
              <a:buFont typeface="Arial" pitchFamily="34" charset="0"/>
              <a:buChar char="–"/>
              <a:defRPr sz="2000">
                <a:solidFill>
                  <a:schemeClr val="tx1"/>
                </a:solidFill>
                <a:latin typeface="Arial" pitchFamily="34" charset="0"/>
                <a:ea typeface="ヒラギノ角ゴ Pro W3"/>
                <a:cs typeface="ヒラギノ角ゴ Pro W3"/>
              </a:defRPr>
            </a:lvl2pPr>
            <a:lvl3pPr marL="1905000" indent="-457200" eaLnBrk="0" hangingPunct="0">
              <a:spcBef>
                <a:spcPct val="20000"/>
              </a:spcBef>
              <a:buClr>
                <a:srgbClr val="C00010"/>
              </a:buClr>
              <a:buChar char="•"/>
              <a:defRPr>
                <a:solidFill>
                  <a:schemeClr val="tx1"/>
                </a:solidFill>
                <a:latin typeface="Arial" pitchFamily="34" charset="0"/>
                <a:ea typeface="ヒラギノ角ゴ Pro W3"/>
                <a:cs typeface="ヒラギノ角ゴ Pro W3"/>
              </a:defRPr>
            </a:lvl3pPr>
            <a:lvl4pPr marL="2400300" indent="-381000" eaLnBrk="0" hangingPunct="0">
              <a:spcBef>
                <a:spcPct val="20000"/>
              </a:spcBef>
              <a:buClr>
                <a:srgbClr val="C00010"/>
              </a:buClr>
              <a:buChar char="•"/>
              <a:defRPr sz="1600">
                <a:solidFill>
                  <a:schemeClr val="tx1"/>
                </a:solidFill>
                <a:latin typeface="Arial" pitchFamily="34" charset="0"/>
                <a:ea typeface="ヒラギノ角ゴ Pro W3"/>
                <a:cs typeface="ヒラギノ角ゴ Pro W3"/>
              </a:defRPr>
            </a:lvl4pPr>
            <a:lvl5pPr marL="2895600" indent="-381000" eaLnBrk="0" hangingPunct="0">
              <a:spcBef>
                <a:spcPct val="20000"/>
              </a:spcBef>
              <a:buClr>
                <a:srgbClr val="C00010"/>
              </a:buClr>
              <a:buChar char="•"/>
              <a:defRPr sz="1600">
                <a:solidFill>
                  <a:schemeClr val="tx1"/>
                </a:solidFill>
                <a:latin typeface="Arial" pitchFamily="34" charset="0"/>
                <a:ea typeface="ヒラギノ角ゴ Pro W3"/>
                <a:cs typeface="ヒラギノ角ゴ Pro W3"/>
              </a:defRPr>
            </a:lvl5pPr>
            <a:lvl6pPr marL="3352800" indent="-381000" eaLnBrk="0" fontAlgn="base" hangingPunct="0">
              <a:spcBef>
                <a:spcPct val="20000"/>
              </a:spcBef>
              <a:spcAft>
                <a:spcPct val="0"/>
              </a:spcAft>
              <a:buClr>
                <a:srgbClr val="C00010"/>
              </a:buClr>
              <a:buChar char="•"/>
              <a:defRPr sz="1600">
                <a:solidFill>
                  <a:schemeClr val="tx1"/>
                </a:solidFill>
                <a:latin typeface="Arial" pitchFamily="34" charset="0"/>
                <a:ea typeface="ヒラギノ角ゴ Pro W3"/>
                <a:cs typeface="ヒラギノ角ゴ Pro W3"/>
              </a:defRPr>
            </a:lvl6pPr>
            <a:lvl7pPr marL="3810000" indent="-381000" eaLnBrk="0" fontAlgn="base" hangingPunct="0">
              <a:spcBef>
                <a:spcPct val="20000"/>
              </a:spcBef>
              <a:spcAft>
                <a:spcPct val="0"/>
              </a:spcAft>
              <a:buClr>
                <a:srgbClr val="C00010"/>
              </a:buClr>
              <a:buChar char="•"/>
              <a:defRPr sz="1600">
                <a:solidFill>
                  <a:schemeClr val="tx1"/>
                </a:solidFill>
                <a:latin typeface="Arial" pitchFamily="34" charset="0"/>
                <a:ea typeface="ヒラギノ角ゴ Pro W3"/>
                <a:cs typeface="ヒラギノ角ゴ Pro W3"/>
              </a:defRPr>
            </a:lvl7pPr>
            <a:lvl8pPr marL="4267200" indent="-381000" eaLnBrk="0" fontAlgn="base" hangingPunct="0">
              <a:spcBef>
                <a:spcPct val="20000"/>
              </a:spcBef>
              <a:spcAft>
                <a:spcPct val="0"/>
              </a:spcAft>
              <a:buClr>
                <a:srgbClr val="C00010"/>
              </a:buClr>
              <a:buChar char="•"/>
              <a:defRPr sz="1600">
                <a:solidFill>
                  <a:schemeClr val="tx1"/>
                </a:solidFill>
                <a:latin typeface="Arial" pitchFamily="34" charset="0"/>
                <a:ea typeface="ヒラギノ角ゴ Pro W3"/>
                <a:cs typeface="ヒラギノ角ゴ Pro W3"/>
              </a:defRPr>
            </a:lvl8pPr>
            <a:lvl9pPr marL="4724400" indent="-381000" eaLnBrk="0" fontAlgn="base" hangingPunct="0">
              <a:spcBef>
                <a:spcPct val="20000"/>
              </a:spcBef>
              <a:spcAft>
                <a:spcPct val="0"/>
              </a:spcAft>
              <a:buClr>
                <a:srgbClr val="C00010"/>
              </a:buClr>
              <a:buChar char="•"/>
              <a:defRPr sz="1600">
                <a:solidFill>
                  <a:schemeClr val="tx1"/>
                </a:solidFill>
                <a:latin typeface="Arial" pitchFamily="34" charset="0"/>
                <a:ea typeface="ヒラギノ角ゴ Pro W3"/>
                <a:cs typeface="ヒラギノ角ゴ Pro W3"/>
              </a:defRPr>
            </a:lvl9pPr>
          </a:lstStyle>
          <a:p>
            <a:pPr algn="ctr" eaLnBrk="1" hangingPunct="1">
              <a:spcBef>
                <a:spcPts val="600"/>
              </a:spcBef>
              <a:spcAft>
                <a:spcPts val="0"/>
              </a:spcAft>
              <a:buClrTx/>
              <a:buNone/>
              <a:defRPr/>
            </a:pPr>
            <a:r>
              <a:rPr lang="en-GB" altLang="en-US" sz="3200" dirty="0">
                <a:solidFill>
                  <a:schemeClr val="tx1">
                    <a:lumMod val="75000"/>
                    <a:lumOff val="25000"/>
                  </a:schemeClr>
                </a:solidFill>
              </a:rPr>
              <a:t>Nous vous remercions d'avoir </a:t>
            </a:r>
            <a:r>
              <a:rPr lang="en-GB" altLang="en-US" sz="3200" dirty="0" err="1">
                <a:solidFill>
                  <a:schemeClr val="tx1">
                    <a:lumMod val="75000"/>
                    <a:lumOff val="25000"/>
                  </a:schemeClr>
                </a:solidFill>
              </a:rPr>
              <a:t>choisi</a:t>
            </a:r>
            <a:r>
              <a:rPr lang="en-GB" altLang="en-US" sz="3200" dirty="0">
                <a:solidFill>
                  <a:schemeClr val="tx1">
                    <a:lumMod val="75000"/>
                    <a:lumOff val="25000"/>
                  </a:schemeClr>
                </a:solidFill>
              </a:rPr>
              <a:t> </a:t>
            </a:r>
            <a:r>
              <a:rPr lang="tr-TR" altLang="en-US" sz="3200" dirty="0" smtClean="0">
                <a:solidFill>
                  <a:schemeClr val="tx1">
                    <a:lumMod val="75000"/>
                    <a:lumOff val="25000"/>
                  </a:schemeClr>
                </a:solidFill>
              </a:rPr>
              <a:t>Occupational Safety Office </a:t>
            </a:r>
            <a:r>
              <a:rPr lang="en-GB" altLang="en-US" sz="3200" dirty="0">
                <a:solidFill>
                  <a:schemeClr val="tx1">
                    <a:lumMod val="75000"/>
                    <a:lumOff val="25000"/>
                  </a:schemeClr>
                </a:solidFill>
              </a:rPr>
              <a:t>comme fournisseur de formation.</a:t>
            </a:r>
            <a:br>
              <a:rPr lang="en-GB" altLang="en-US" sz="3200" dirty="0">
                <a:solidFill>
                  <a:schemeClr val="tx1">
                    <a:lumMod val="75000"/>
                    <a:lumOff val="25000"/>
                  </a:schemeClr>
                </a:solidFill>
              </a:rPr>
            </a:br>
            <a:endParaRPr lang="en-GB" altLang="en-US" sz="1800" dirty="0">
              <a:solidFill>
                <a:schemeClr val="tx1">
                  <a:lumMod val="75000"/>
                  <a:lumOff val="25000"/>
                </a:schemeClr>
              </a:solidFill>
            </a:endParaRPr>
          </a:p>
        </p:txBody>
      </p:sp>
    </p:spTree>
    <p:extLst>
      <p:ext uri="{BB962C8B-B14F-4D97-AF65-F5344CB8AC3E}">
        <p14:creationId xmlns:p14="http://schemas.microsoft.com/office/powerpoint/2010/main" val="643398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1" name="Content Placeholder 5"/>
          <p:cNvSpPr>
            <a:spLocks noGrp="1"/>
          </p:cNvSpPr>
          <p:nvPr>
            <p:ph idx="1"/>
          </p:nvPr>
        </p:nvSpPr>
        <p:spPr>
          <a:xfrm>
            <a:off x="882650" y="1395840"/>
            <a:ext cx="8877877" cy="4343400"/>
          </a:xfrm>
        </p:spPr>
        <p:txBody>
          <a:bodyPr/>
          <a:lstStyle/>
          <a:p>
            <a:pPr marL="0" indent="0">
              <a:spcBef>
                <a:spcPts val="600"/>
              </a:spcBef>
              <a:spcAft>
                <a:spcPts val="600"/>
              </a:spcAft>
              <a:buNone/>
              <a:defRPr/>
            </a:pPr>
            <a:r>
              <a:rPr lang="en-GB" sz="2000" dirty="0">
                <a:solidFill>
                  <a:schemeClr val="tx1">
                    <a:lumMod val="75000"/>
                    <a:lumOff val="25000"/>
                  </a:schemeClr>
                </a:solidFill>
              </a:rPr>
              <a:t>Module 9 : </a:t>
            </a:r>
            <a:r>
              <a:rPr lang="en-GB" sz="2000" b="1" dirty="0">
                <a:solidFill>
                  <a:schemeClr val="tx1">
                    <a:lumMod val="75000"/>
                    <a:lumOff val="25000"/>
                  </a:schemeClr>
                </a:solidFill>
              </a:rPr>
              <a:t>Audit de l'évaluation des performances en matière de SST</a:t>
            </a:r>
          </a:p>
          <a:p>
            <a:pPr marL="0" indent="0">
              <a:spcBef>
                <a:spcPts val="600"/>
              </a:spcBef>
              <a:spcAft>
                <a:spcPts val="600"/>
              </a:spcAft>
              <a:buNone/>
              <a:defRPr/>
            </a:pPr>
            <a:r>
              <a:rPr lang="en-GB" sz="2000" dirty="0">
                <a:solidFill>
                  <a:schemeClr val="tx1">
                    <a:lumMod val="75000"/>
                    <a:lumOff val="25000"/>
                  </a:schemeClr>
                </a:solidFill>
              </a:rPr>
              <a:t>Module 10 : </a:t>
            </a:r>
            <a:r>
              <a:rPr lang="en-GB" sz="2000" b="1" dirty="0">
                <a:solidFill>
                  <a:schemeClr val="tx1">
                    <a:lumMod val="75000"/>
                    <a:lumOff val="25000"/>
                  </a:schemeClr>
                </a:solidFill>
              </a:rPr>
              <a:t>Audit des processus d'amélioration de la santé et de la sécurité au travail</a:t>
            </a:r>
          </a:p>
          <a:p>
            <a:pPr marL="0" indent="0">
              <a:spcBef>
                <a:spcPts val="600"/>
              </a:spcBef>
              <a:spcAft>
                <a:spcPts val="600"/>
              </a:spcAft>
              <a:buNone/>
              <a:defRPr/>
            </a:pPr>
            <a:r>
              <a:rPr lang="en-GB" sz="2000" dirty="0">
                <a:solidFill>
                  <a:schemeClr val="tx1">
                    <a:lumMod val="75000"/>
                    <a:lumOff val="25000"/>
                  </a:schemeClr>
                </a:solidFill>
              </a:rPr>
              <a:t>Module 11 : </a:t>
            </a:r>
            <a:r>
              <a:rPr lang="en-GB" sz="2000" b="1" dirty="0">
                <a:solidFill>
                  <a:schemeClr val="tx1">
                    <a:lumMod val="75000"/>
                    <a:lumOff val="25000"/>
                  </a:schemeClr>
                </a:solidFill>
              </a:rPr>
              <a:t>Gestion d'un programme d'audit</a:t>
            </a:r>
          </a:p>
          <a:p>
            <a:pPr marL="0" indent="0">
              <a:spcBef>
                <a:spcPts val="600"/>
              </a:spcBef>
              <a:spcAft>
                <a:spcPts val="600"/>
              </a:spcAft>
              <a:buNone/>
              <a:defRPr/>
            </a:pPr>
            <a:r>
              <a:rPr lang="en-GB" sz="2000" dirty="0">
                <a:solidFill>
                  <a:schemeClr val="tx1">
                    <a:lumMod val="75000"/>
                    <a:lumOff val="25000"/>
                  </a:schemeClr>
                </a:solidFill>
              </a:rPr>
              <a:t>Module 12 : </a:t>
            </a:r>
            <a:r>
              <a:rPr lang="en-GB" sz="2000" b="1" dirty="0">
                <a:solidFill>
                  <a:schemeClr val="tx1">
                    <a:lumMod val="75000"/>
                    <a:lumOff val="25000"/>
                  </a:schemeClr>
                </a:solidFill>
              </a:rPr>
              <a:t>Planification et préparation de l'audit</a:t>
            </a:r>
          </a:p>
          <a:p>
            <a:pPr marL="0" indent="0">
              <a:spcBef>
                <a:spcPts val="600"/>
              </a:spcBef>
              <a:spcAft>
                <a:spcPts val="600"/>
              </a:spcAft>
              <a:buNone/>
              <a:defRPr/>
            </a:pPr>
            <a:r>
              <a:rPr lang="en-GB" sz="2000" dirty="0">
                <a:solidFill>
                  <a:schemeClr val="tx1">
                    <a:lumMod val="75000"/>
                    <a:lumOff val="25000"/>
                  </a:schemeClr>
                </a:solidFill>
              </a:rPr>
              <a:t>Module 13 : </a:t>
            </a:r>
            <a:r>
              <a:rPr lang="en-GB" sz="2000" b="1" dirty="0">
                <a:solidFill>
                  <a:schemeClr val="tx1">
                    <a:lumMod val="75000"/>
                    <a:lumOff val="25000"/>
                  </a:schemeClr>
                </a:solidFill>
              </a:rPr>
              <a:t>Réalisation de l'audit</a:t>
            </a:r>
          </a:p>
          <a:p>
            <a:pPr marL="0" indent="0">
              <a:spcBef>
                <a:spcPts val="600"/>
              </a:spcBef>
              <a:spcAft>
                <a:spcPts val="600"/>
              </a:spcAft>
              <a:buNone/>
              <a:defRPr/>
            </a:pPr>
            <a:r>
              <a:rPr lang="en-GB" sz="2000" dirty="0">
                <a:solidFill>
                  <a:schemeClr val="tx1">
                    <a:lumMod val="75000"/>
                    <a:lumOff val="25000"/>
                  </a:schemeClr>
                </a:solidFill>
              </a:rPr>
              <a:t>Module 14 : </a:t>
            </a:r>
            <a:r>
              <a:rPr lang="en-GB" sz="2000" b="1" dirty="0">
                <a:solidFill>
                  <a:schemeClr val="tx1">
                    <a:lumMod val="75000"/>
                    <a:lumOff val="25000"/>
                  </a:schemeClr>
                </a:solidFill>
              </a:rPr>
              <a:t>Rapport sur les résultats de l'audit</a:t>
            </a:r>
          </a:p>
          <a:p>
            <a:pPr marL="0" indent="0">
              <a:spcBef>
                <a:spcPts val="600"/>
              </a:spcBef>
              <a:spcAft>
                <a:spcPts val="600"/>
              </a:spcAft>
              <a:buNone/>
              <a:defRPr/>
            </a:pPr>
            <a:r>
              <a:rPr lang="en-GB" sz="2000" dirty="0">
                <a:solidFill>
                  <a:schemeClr val="tx1">
                    <a:lumMod val="75000"/>
                    <a:lumOff val="25000"/>
                  </a:schemeClr>
                </a:solidFill>
              </a:rPr>
              <a:t>Module 15 : </a:t>
            </a:r>
            <a:r>
              <a:rPr lang="en-GB" sz="2000" b="1" dirty="0">
                <a:solidFill>
                  <a:schemeClr val="tx1">
                    <a:lumMod val="75000"/>
                    <a:lumOff val="25000"/>
                  </a:schemeClr>
                </a:solidFill>
              </a:rPr>
              <a:t>Examen, révision, préparation et achèvement de l'examen</a:t>
            </a:r>
          </a:p>
          <a:p>
            <a:pPr marL="0" indent="0">
              <a:spcBef>
                <a:spcPts val="600"/>
              </a:spcBef>
              <a:spcAft>
                <a:spcPts val="600"/>
              </a:spcAft>
              <a:buNone/>
              <a:defRPr/>
            </a:pPr>
            <a:endParaRPr lang="en-GB" sz="2100" b="1" dirty="0"/>
          </a:p>
        </p:txBody>
      </p:sp>
      <p:sp>
        <p:nvSpPr>
          <p:cNvPr id="5" name="Title 1"/>
          <p:cNvSpPr>
            <a:spLocks noGrp="1"/>
          </p:cNvSpPr>
          <p:nvPr>
            <p:ph type="title" idx="4294967295"/>
          </p:nvPr>
        </p:nvSpPr>
        <p:spPr>
          <a:xfrm>
            <a:off x="838200" y="126343"/>
            <a:ext cx="10160000" cy="787400"/>
          </a:xfrm>
          <a:effectLst/>
        </p:spPr>
        <p:txBody>
          <a:bodyPr>
            <a:normAutofit/>
          </a:bodyPr>
          <a:lstStyle/>
          <a:p>
            <a:r>
              <a:rPr lang="en-GB" sz="3200" b="0" dirty="0">
                <a:ea typeface="Roboto Light" panose="02000000000000000000" pitchFamily="2" charset="0"/>
              </a:rPr>
              <a:t>Plan du cours</a:t>
            </a:r>
          </a:p>
        </p:txBody>
      </p:sp>
    </p:spTree>
    <p:custDataLst>
      <p:tags r:id="rId1"/>
    </p:custDataLst>
    <p:extLst>
      <p:ext uri="{BB962C8B-B14F-4D97-AF65-F5344CB8AC3E}">
        <p14:creationId xmlns:p14="http://schemas.microsoft.com/office/powerpoint/2010/main" val="123219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914400" y="1676400"/>
            <a:ext cx="7391400" cy="4343400"/>
          </a:xfrm>
        </p:spPr>
        <p:txBody>
          <a:bodyPr>
            <a:normAutofit fontScale="92500" lnSpcReduction="10000"/>
          </a:bodyPr>
          <a:lstStyle/>
          <a:p>
            <a:pPr marL="0" indent="0" algn="just">
              <a:spcBef>
                <a:spcPts val="0"/>
              </a:spcBef>
              <a:buNone/>
              <a:defRPr/>
            </a:pPr>
            <a:r>
              <a:rPr lang="en-GB" altLang="en-US" sz="1800" dirty="0">
                <a:solidFill>
                  <a:schemeClr val="tx1">
                    <a:lumMod val="75000"/>
                    <a:lumOff val="25000"/>
                  </a:schemeClr>
                </a:solidFill>
                <a:latin typeface="Arial" panose="020B0604020202020204" pitchFamily="34" charset="0"/>
              </a:rPr>
              <a:t>A l'issue de ce cours, les participants devraient être en mesure de :</a:t>
            </a:r>
          </a:p>
          <a:p>
            <a:pPr lvl="0" algn="just"/>
            <a:r>
              <a:rPr lang="en-GB" sz="1800" dirty="0">
                <a:solidFill>
                  <a:schemeClr val="tx1">
                    <a:lumMod val="75000"/>
                    <a:lumOff val="25000"/>
                  </a:schemeClr>
                </a:solidFill>
              </a:rPr>
              <a:t>Expliquer l'objectif d'un SGSST</a:t>
            </a:r>
          </a:p>
          <a:p>
            <a:pPr lvl="0" algn="just"/>
            <a:r>
              <a:rPr lang="en-GB" sz="1800" dirty="0">
                <a:solidFill>
                  <a:schemeClr val="tx1">
                    <a:lumMod val="75000"/>
                    <a:lumOff val="25000"/>
                  </a:schemeClr>
                </a:solidFill>
              </a:rPr>
              <a:t>Expliquer l'objectif des normes OHSMS</a:t>
            </a:r>
          </a:p>
          <a:p>
            <a:pPr lvl="0" algn="just"/>
            <a:r>
              <a:rPr lang="en-GB" sz="1800" dirty="0">
                <a:solidFill>
                  <a:schemeClr val="tx1">
                    <a:lumMod val="75000"/>
                    <a:lumOff val="25000"/>
                  </a:schemeClr>
                </a:solidFill>
              </a:rPr>
              <a:t>Expliquer l'objectif d'un audit OHSMS</a:t>
            </a:r>
          </a:p>
          <a:p>
            <a:pPr lvl="0" algn="just"/>
            <a:r>
              <a:rPr lang="en-GB" sz="1800" dirty="0">
                <a:solidFill>
                  <a:schemeClr val="tx1">
                    <a:lumMod val="75000"/>
                    <a:lumOff val="25000"/>
                  </a:schemeClr>
                </a:solidFill>
              </a:rPr>
              <a:t>Expliquer l'objectif de la certification par une tierce partie et les avantages pour l'entreprise d'une amélioration des performances du SGSST.</a:t>
            </a:r>
          </a:p>
          <a:p>
            <a:pPr lvl="0" algn="just"/>
            <a:r>
              <a:rPr lang="en-GB" sz="1800" dirty="0">
                <a:solidFill>
                  <a:schemeClr val="tx1">
                    <a:lumMod val="75000"/>
                    <a:lumOff val="25000"/>
                  </a:schemeClr>
                </a:solidFill>
              </a:rPr>
              <a:t>Expliquer le rôle d'un auditeur dans la planification, la conduite, le rapport et le suivi d'un audit de SGSST conformément à la norme ISO 19011:2018 et à la norme ISO/IEC 17021, le cas échéant.</a:t>
            </a:r>
          </a:p>
          <a:p>
            <a:pPr lvl="0" algn="just"/>
            <a:r>
              <a:rPr lang="en-GB" sz="1800" dirty="0">
                <a:solidFill>
                  <a:schemeClr val="tx1">
                    <a:lumMod val="75000"/>
                    <a:lumOff val="25000"/>
                  </a:schemeClr>
                </a:solidFill>
              </a:rPr>
              <a:t>Planifier, réaliser, établir un rapport et assurer le suivi d'un audit d'un SGSST afin d'établir la conformité (ou non) à la norme ISO 45001:2018, et conformément à la norme ISO 19011:2018 et à la norme ISO/CEI 17021, le cas échéant.</a:t>
            </a:r>
          </a:p>
        </p:txBody>
      </p:sp>
      <p:pic>
        <p:nvPicPr>
          <p:cNvPr id="3" name="Picture 2">
            <a:extLst>
              <a:ext uri="{FF2B5EF4-FFF2-40B4-BE49-F238E27FC236}">
                <a16:creationId xmlns:a16="http://schemas.microsoft.com/office/drawing/2014/main" id="{09B26A2A-FBB1-4144-A34D-04D4757FB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458" y="901700"/>
            <a:ext cx="3633542" cy="5868000"/>
          </a:xfrm>
          <a:prstGeom prst="rect">
            <a:avLst/>
          </a:prstGeom>
        </p:spPr>
      </p:pic>
      <p:pic>
        <p:nvPicPr>
          <p:cNvPr id="7" name="Picture 6">
            <a:extLst>
              <a:ext uri="{FF2B5EF4-FFF2-40B4-BE49-F238E27FC236}">
                <a16:creationId xmlns:a16="http://schemas.microsoft.com/office/drawing/2014/main" id="{E2B2EAE1-AD72-45BC-821D-D797643CBF8F}"/>
              </a:ext>
            </a:extLst>
          </p:cNvPr>
          <p:cNvPicPr>
            <a:picLocks noChangeAspect="1"/>
          </p:cNvPicPr>
          <p:nvPr/>
        </p:nvPicPr>
        <p:blipFill>
          <a:blip r:embed="rId4">
            <a:biLevel thresh="25000"/>
          </a:blip>
          <a:stretch>
            <a:fillRect/>
          </a:stretch>
        </p:blipFill>
        <p:spPr>
          <a:xfrm>
            <a:off x="10058400" y="6302399"/>
            <a:ext cx="1619250" cy="247601"/>
          </a:xfrm>
          <a:prstGeom prst="rect">
            <a:avLst/>
          </a:prstGeom>
        </p:spPr>
      </p:pic>
      <p:sp>
        <p:nvSpPr>
          <p:cNvPr id="8" name="Title 1"/>
          <p:cNvSpPr>
            <a:spLocks noGrp="1"/>
          </p:cNvSpPr>
          <p:nvPr>
            <p:ph type="title" idx="4294967295"/>
          </p:nvPr>
        </p:nvSpPr>
        <p:spPr>
          <a:xfrm>
            <a:off x="838200" y="126343"/>
            <a:ext cx="10160000" cy="787400"/>
          </a:xfrm>
          <a:effectLst/>
        </p:spPr>
        <p:txBody>
          <a:bodyPr>
            <a:normAutofit/>
          </a:bodyPr>
          <a:lstStyle/>
          <a:p>
            <a:r>
              <a:rPr lang="en-GB" b="0" dirty="0">
                <a:latin typeface="Arial" panose="020B0604020202020204" pitchFamily="34" charset="0"/>
              </a:rPr>
              <a:t>Résultats de l'apprentissage</a:t>
            </a:r>
            <a:endParaRPr lang="en-GB" sz="3200" b="0" dirty="0">
              <a:ea typeface="Roboto Light" panose="02000000000000000000" pitchFamily="2" charset="0"/>
            </a:endParaRPr>
          </a:p>
        </p:txBody>
      </p:sp>
    </p:spTree>
    <p:extLst>
      <p:ext uri="{BB962C8B-B14F-4D97-AF65-F5344CB8AC3E}">
        <p14:creationId xmlns:p14="http://schemas.microsoft.com/office/powerpoint/2010/main" val="159280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Autofit/>
          </a:bodyPr>
          <a:lstStyle/>
          <a:p>
            <a:pPr marL="0" indent="0" algn="just">
              <a:buNone/>
              <a:defRPr/>
            </a:pPr>
            <a:r>
              <a:rPr lang="en-GB" altLang="en-US" sz="2000" dirty="0">
                <a:solidFill>
                  <a:schemeClr val="tx1">
                    <a:lumMod val="75000"/>
                    <a:lumOff val="25000"/>
                  </a:schemeClr>
                </a:solidFill>
              </a:rPr>
              <a:t>Les exigences en matière d'évaluation pour ce cours sont les suivantes</a:t>
            </a:r>
          </a:p>
          <a:p>
            <a:pPr marL="360363" indent="-360363" algn="just">
              <a:spcBef>
                <a:spcPts val="1200"/>
              </a:spcBef>
              <a:buFont typeface="Arial" panose="020B0604020202020204" pitchFamily="34" charset="0"/>
              <a:buChar char="•"/>
              <a:defRPr/>
            </a:pPr>
            <a:r>
              <a:rPr lang="en-GB" altLang="en-US" sz="2000" dirty="0">
                <a:solidFill>
                  <a:schemeClr val="tx1">
                    <a:lumMod val="75000"/>
                    <a:lumOff val="25000"/>
                  </a:schemeClr>
                </a:solidFill>
              </a:rPr>
              <a:t>Évaluation continue et activités d'évaluation en classe </a:t>
            </a:r>
          </a:p>
          <a:p>
            <a:pPr marL="360363" indent="-360363" algn="just">
              <a:spcBef>
                <a:spcPts val="1200"/>
              </a:spcBef>
              <a:buFont typeface="Arial" panose="020B0604020202020204" pitchFamily="34" charset="0"/>
              <a:buChar char="•"/>
              <a:defRPr/>
            </a:pPr>
            <a:r>
              <a:rPr lang="en-GB" altLang="en-US" sz="2000" dirty="0">
                <a:solidFill>
                  <a:schemeClr val="tx1">
                    <a:lumMod val="75000"/>
                    <a:lumOff val="25000"/>
                  </a:schemeClr>
                </a:solidFill>
              </a:rPr>
              <a:t>Examen de fin de cours</a:t>
            </a:r>
          </a:p>
          <a:p>
            <a:pPr marL="0" indent="0" algn="just">
              <a:spcBef>
                <a:spcPts val="1200"/>
              </a:spcBef>
              <a:buNone/>
              <a:defRPr/>
            </a:pPr>
            <a:r>
              <a:rPr lang="en-GB" altLang="en-US" sz="2000" dirty="0">
                <a:solidFill>
                  <a:schemeClr val="tx1">
                    <a:lumMod val="75000"/>
                    <a:lumOff val="25000"/>
                  </a:schemeClr>
                </a:solidFill>
              </a:rPr>
              <a:t>Par conséquent, une présence de 100 % est requise.</a:t>
            </a:r>
          </a:p>
        </p:txBody>
      </p:sp>
      <p:sp>
        <p:nvSpPr>
          <p:cNvPr id="5" name="Title 1"/>
          <p:cNvSpPr>
            <a:spLocks noGrp="1"/>
          </p:cNvSpPr>
          <p:nvPr>
            <p:ph type="title" idx="4294967295"/>
          </p:nvPr>
        </p:nvSpPr>
        <p:spPr>
          <a:xfrm>
            <a:off x="838200" y="126343"/>
            <a:ext cx="10160000" cy="787400"/>
          </a:xfrm>
          <a:effectLst/>
        </p:spPr>
        <p:txBody>
          <a:bodyPr>
            <a:normAutofit/>
          </a:bodyPr>
          <a:lstStyle/>
          <a:p>
            <a:r>
              <a:rPr lang="en-GB" altLang="en-US" b="0" dirty="0"/>
              <a:t>Exigences en matière d'évaluation </a:t>
            </a:r>
            <a:endParaRPr lang="en-GB" sz="3200" b="0" dirty="0">
              <a:ea typeface="Roboto Light" panose="02000000000000000000" pitchFamily="2" charset="0"/>
            </a:endParaRPr>
          </a:p>
        </p:txBody>
      </p:sp>
    </p:spTree>
    <p:custDataLst>
      <p:tags r:id="rId1"/>
    </p:custDataLst>
    <p:extLst>
      <p:ext uri="{BB962C8B-B14F-4D97-AF65-F5344CB8AC3E}">
        <p14:creationId xmlns:p14="http://schemas.microsoft.com/office/powerpoint/2010/main" val="55061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pPr eaLnBrk="1" hangingPunct="1"/>
            <a:r>
              <a:rPr lang="en-GB" altLang="en-US" sz="3200" b="0" dirty="0">
                <a:latin typeface="Arial" panose="020B0604020202020204" pitchFamily="34" charset="0"/>
              </a:rPr>
              <a:t>Évaluations des cours</a:t>
            </a:r>
          </a:p>
        </p:txBody>
      </p:sp>
      <p:sp>
        <p:nvSpPr>
          <p:cNvPr id="6147" name="Rectangle 3"/>
          <p:cNvSpPr>
            <a:spLocks noGrp="1" noChangeArrowheads="1"/>
          </p:cNvSpPr>
          <p:nvPr>
            <p:ph idx="1"/>
          </p:nvPr>
        </p:nvSpPr>
        <p:spPr/>
        <p:txBody>
          <a:bodyPr>
            <a:noAutofit/>
          </a:bodyPr>
          <a:lstStyle/>
          <a:p>
            <a:pPr marL="0" indent="0">
              <a:buNone/>
              <a:defRPr/>
            </a:pPr>
            <a:r>
              <a:rPr lang="en-GB" altLang="en-US" sz="1800" dirty="0">
                <a:solidFill>
                  <a:schemeClr val="tx1">
                    <a:lumMod val="75000"/>
                    <a:lumOff val="25000"/>
                  </a:schemeClr>
                </a:solidFill>
                <a:latin typeface="Arial" panose="020B0604020202020204" pitchFamily="34" charset="0"/>
              </a:rPr>
              <a:t>Les exigences en matière d'évaluation pour ce cours sont les suivantes</a:t>
            </a:r>
          </a:p>
          <a:p>
            <a:pPr marL="285750" indent="-285750">
              <a:buFont typeface="Wingdings" panose="05000000000000000000" pitchFamily="2" charset="2"/>
              <a:buChar char="ü"/>
              <a:defRPr/>
            </a:pPr>
            <a:r>
              <a:rPr lang="en-GB" altLang="en-US" sz="1800" dirty="0">
                <a:solidFill>
                  <a:schemeClr val="tx1">
                    <a:lumMod val="75000"/>
                    <a:lumOff val="25000"/>
                  </a:schemeClr>
                </a:solidFill>
                <a:latin typeface="Arial" panose="020B0604020202020204" pitchFamily="34" charset="0"/>
              </a:rPr>
              <a:t>Participation satisfaisante et réalisation de toutes les activités d'évaluation en classe</a:t>
            </a:r>
          </a:p>
          <a:p>
            <a:pPr marL="285750" indent="-285750">
              <a:buFont typeface="Wingdings" panose="05000000000000000000" pitchFamily="2" charset="2"/>
              <a:buChar char="ü"/>
              <a:defRPr/>
            </a:pPr>
            <a:r>
              <a:rPr lang="en-GB" altLang="en-US" sz="1800" dirty="0">
                <a:solidFill>
                  <a:schemeClr val="tx1">
                    <a:lumMod val="75000"/>
                    <a:lumOff val="25000"/>
                  </a:schemeClr>
                </a:solidFill>
                <a:latin typeface="Arial" panose="020B0604020202020204" pitchFamily="34" charset="0"/>
              </a:rPr>
              <a:t>Réalisation satisfaisante des évaluations de fin de journée et de toute autre exigence d'évaluation du cours, le cas échéant.</a:t>
            </a:r>
            <a:br>
              <a:rPr lang="en-GB" altLang="en-US" sz="1800" dirty="0">
                <a:solidFill>
                  <a:schemeClr val="tx1">
                    <a:lumMod val="75000"/>
                    <a:lumOff val="25000"/>
                  </a:schemeClr>
                </a:solidFill>
                <a:latin typeface="Arial" panose="020B0604020202020204" pitchFamily="34" charset="0"/>
              </a:rPr>
            </a:br>
            <a:endParaRPr lang="en-GB" altLang="en-US" sz="1800" dirty="0">
              <a:solidFill>
                <a:schemeClr val="tx1">
                  <a:lumMod val="75000"/>
                  <a:lumOff val="25000"/>
                </a:schemeClr>
              </a:solidFill>
              <a:latin typeface="Arial" panose="020B0604020202020204" pitchFamily="34" charset="0"/>
            </a:endParaRPr>
          </a:p>
          <a:p>
            <a:pPr marL="0" indent="0">
              <a:buNone/>
              <a:defRPr/>
            </a:pPr>
            <a:r>
              <a:rPr lang="en-GB" altLang="en-US" sz="1800" dirty="0">
                <a:solidFill>
                  <a:schemeClr val="tx1">
                    <a:lumMod val="75000"/>
                    <a:lumOff val="25000"/>
                  </a:schemeClr>
                </a:solidFill>
                <a:latin typeface="Arial" panose="020B0604020202020204" pitchFamily="34" charset="0"/>
              </a:rPr>
              <a:t>Votre formateur vous expliquera le processus d'évaluation pour ce cours et vous fournira des instructions et des informations.</a:t>
            </a:r>
          </a:p>
          <a:p>
            <a:pPr marL="285750" indent="-285750">
              <a:buFont typeface="Arial" panose="020B0604020202020204" pitchFamily="34" charset="0"/>
              <a:buChar char="•"/>
              <a:defRPr/>
            </a:pPr>
            <a:endParaRPr lang="en-GB" altLang="en-US" sz="1800" dirty="0">
              <a:solidFill>
                <a:schemeClr val="tx1">
                  <a:lumMod val="75000"/>
                  <a:lumOff val="25000"/>
                </a:schemeClr>
              </a:solidFill>
              <a:latin typeface="Arial" panose="020B0604020202020204" pitchFamily="34" charset="0"/>
            </a:endParaRPr>
          </a:p>
          <a:p>
            <a:pPr marL="0" indent="0">
              <a:buNone/>
              <a:defRPr/>
            </a:pPr>
            <a:r>
              <a:rPr lang="en-GB" altLang="en-US" sz="1800" dirty="0">
                <a:solidFill>
                  <a:schemeClr val="tx1">
                    <a:lumMod val="75000"/>
                    <a:lumOff val="25000"/>
                  </a:schemeClr>
                </a:solidFill>
                <a:latin typeface="Arial" panose="020B0604020202020204" pitchFamily="34" charset="0"/>
              </a:rPr>
              <a:t>Si vous n'êtes pas sûr du processus d'évaluation</a:t>
            </a:r>
            <a:r>
              <a:rPr lang="en-GB" altLang="en-US" sz="1800" dirty="0">
                <a:latin typeface="Arial" panose="020B0604020202020204" pitchFamily="34" charset="0"/>
              </a:rPr>
              <a:t>,</a:t>
            </a:r>
            <a:r>
              <a:rPr lang="en-GB" altLang="en-US" sz="1800" dirty="0">
                <a:solidFill>
                  <a:schemeClr val="tx1">
                    <a:lumMod val="75000"/>
                    <a:lumOff val="25000"/>
                  </a:schemeClr>
                </a:solidFill>
                <a:latin typeface="Arial" panose="020B0604020202020204" pitchFamily="34" charset="0"/>
              </a:rPr>
              <a:t> parlez-en à votre formateur.</a:t>
            </a:r>
          </a:p>
        </p:txBody>
      </p:sp>
    </p:spTree>
    <p:extLst>
      <p:ext uri="{BB962C8B-B14F-4D97-AF65-F5344CB8AC3E}">
        <p14:creationId xmlns:p14="http://schemas.microsoft.com/office/powerpoint/2010/main" val="26486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4237" y="131762"/>
            <a:ext cx="9906000" cy="787400"/>
          </a:xfrm>
        </p:spPr>
        <p:txBody>
          <a:bodyPr>
            <a:normAutofit/>
          </a:bodyPr>
          <a:lstStyle/>
          <a:p>
            <a:pPr>
              <a:defRPr/>
            </a:pPr>
            <a:r>
              <a:rPr lang="en-GB" sz="3200" b="0" dirty="0">
                <a:latin typeface="+mn-lt"/>
                <a:ea typeface="Roboto Light" panose="02000000000000000000" pitchFamily="2" charset="0"/>
              </a:rPr>
              <a:t>Activités de groupe</a:t>
            </a:r>
          </a:p>
        </p:txBody>
      </p:sp>
      <p:sp>
        <p:nvSpPr>
          <p:cNvPr id="3" name="Content Placeholder 2"/>
          <p:cNvSpPr>
            <a:spLocks noGrp="1"/>
          </p:cNvSpPr>
          <p:nvPr>
            <p:ph idx="4294967295"/>
          </p:nvPr>
        </p:nvSpPr>
        <p:spPr>
          <a:xfrm>
            <a:off x="884236" y="1447800"/>
            <a:ext cx="7954963" cy="5029200"/>
          </a:xfrm>
        </p:spPr>
        <p:txBody>
          <a:bodyPr>
            <a:normAutofit fontScale="92500" lnSpcReduction="20000"/>
          </a:bodyPr>
          <a:lstStyle/>
          <a:p>
            <a:pPr marL="0" indent="0" algn="just">
              <a:lnSpc>
                <a:spcPct val="114000"/>
              </a:lnSpc>
              <a:spcBef>
                <a:spcPts val="1200"/>
              </a:spcBef>
              <a:buNone/>
              <a:defRPr/>
            </a:pPr>
            <a:r>
              <a:rPr lang="en-GB" altLang="en-US" sz="1900" dirty="0">
                <a:solidFill>
                  <a:schemeClr val="tx1">
                    <a:lumMod val="75000"/>
                    <a:lumOff val="25000"/>
                  </a:schemeClr>
                </a:solidFill>
                <a:latin typeface="Arial" panose="020B0604020202020204" pitchFamily="34" charset="0"/>
                <a:sym typeface="Arial" panose="020B0604020202020204" pitchFamily="34" charset="0"/>
              </a:rPr>
              <a:t>Ce cours est basé sur les principes de l'apprentissage par l'action.</a:t>
            </a:r>
          </a:p>
          <a:p>
            <a:pPr marL="0" indent="0" algn="just">
              <a:lnSpc>
                <a:spcPct val="114000"/>
              </a:lnSpc>
              <a:spcBef>
                <a:spcPts val="1200"/>
              </a:spcBef>
              <a:buNone/>
              <a:defRPr/>
            </a:pPr>
            <a:r>
              <a:rPr lang="en-GB" altLang="en-US" sz="1900" dirty="0">
                <a:solidFill>
                  <a:schemeClr val="tx1">
                    <a:lumMod val="75000"/>
                    <a:lumOff val="25000"/>
                  </a:schemeClr>
                </a:solidFill>
                <a:latin typeface="Arial" panose="020B0604020202020204" pitchFamily="34" charset="0"/>
                <a:sym typeface="Arial" panose="020B0604020202020204" pitchFamily="34" charset="0"/>
              </a:rPr>
              <a:t>Les activités de groupe se déroulent dans une salle de formation.</a:t>
            </a:r>
          </a:p>
          <a:p>
            <a:pPr marL="0" indent="0" algn="just">
              <a:lnSpc>
                <a:spcPct val="114000"/>
              </a:lnSpc>
              <a:spcBef>
                <a:spcPts val="1200"/>
              </a:spcBef>
              <a:buNone/>
              <a:defRPr/>
            </a:pPr>
            <a:r>
              <a:rPr lang="en-GB" altLang="en-US" sz="1900" dirty="0">
                <a:solidFill>
                  <a:schemeClr val="tx1">
                    <a:lumMod val="75000"/>
                    <a:lumOff val="25000"/>
                  </a:schemeClr>
                </a:solidFill>
                <a:latin typeface="Arial" panose="020B0604020202020204" pitchFamily="34" charset="0"/>
                <a:sym typeface="Arial" panose="020B0604020202020204" pitchFamily="34" charset="0"/>
              </a:rPr>
              <a:t>L'objectif principal de l'activité de groupe est de s'assurer que tous les participants ont une compréhension commune, à un niveau minimal, des éléments contextuels du sujet.</a:t>
            </a:r>
          </a:p>
          <a:p>
            <a:pPr marL="355600" lvl="1" indent="-342900" algn="just">
              <a:lnSpc>
                <a:spcPct val="150000"/>
              </a:lnSpc>
              <a:spcBef>
                <a:spcPts val="1200"/>
              </a:spcBef>
              <a:buSzPct val="100000"/>
              <a:buFont typeface="Arial" panose="020B0604020202020204" pitchFamily="34" charset="0"/>
              <a:buChar char="•"/>
              <a:defRPr/>
            </a:pPr>
            <a:r>
              <a:rPr lang="en-GB" altLang="en-US" sz="1900" dirty="0">
                <a:solidFill>
                  <a:schemeClr val="tx1">
                    <a:lumMod val="75000"/>
                    <a:lumOff val="25000"/>
                  </a:schemeClr>
                </a:solidFill>
                <a:latin typeface="Arial" panose="020B0604020202020204" pitchFamily="34" charset="0"/>
                <a:sym typeface="Arial" panose="020B0604020202020204" pitchFamily="34" charset="0"/>
              </a:rPr>
              <a:t>Participer</a:t>
            </a:r>
          </a:p>
          <a:p>
            <a:pPr marL="355600" lvl="1" indent="-342900" algn="just">
              <a:lnSpc>
                <a:spcPct val="150000"/>
              </a:lnSpc>
              <a:spcBef>
                <a:spcPts val="0"/>
              </a:spcBef>
              <a:buSzPct val="100000"/>
              <a:buFont typeface="Arial" panose="020B0604020202020204" pitchFamily="34" charset="0"/>
              <a:buChar char="•"/>
              <a:defRPr/>
            </a:pPr>
            <a:r>
              <a:rPr lang="en-GB" altLang="en-US" sz="1900" dirty="0">
                <a:solidFill>
                  <a:schemeClr val="tx1">
                    <a:lumMod val="75000"/>
                    <a:lumOff val="25000"/>
                  </a:schemeClr>
                </a:solidFill>
                <a:latin typeface="Arial" panose="020B0604020202020204" pitchFamily="34" charset="0"/>
                <a:sym typeface="Arial" panose="020B0604020202020204" pitchFamily="34" charset="0"/>
              </a:rPr>
              <a:t>Poser des questions</a:t>
            </a:r>
          </a:p>
          <a:p>
            <a:pPr marL="355600" lvl="1" indent="-342900" algn="just">
              <a:lnSpc>
                <a:spcPct val="150000"/>
              </a:lnSpc>
              <a:spcBef>
                <a:spcPts val="0"/>
              </a:spcBef>
              <a:buSzPct val="100000"/>
              <a:buFont typeface="Arial" panose="020B0604020202020204" pitchFamily="34" charset="0"/>
              <a:buChar char="•"/>
              <a:defRPr/>
            </a:pPr>
            <a:r>
              <a:rPr lang="en-GB" altLang="en-US" sz="1900" dirty="0">
                <a:solidFill>
                  <a:schemeClr val="tx1">
                    <a:lumMod val="75000"/>
                    <a:lumOff val="25000"/>
                  </a:schemeClr>
                </a:solidFill>
                <a:latin typeface="Arial" panose="020B0604020202020204" pitchFamily="34" charset="0"/>
                <a:sym typeface="Arial" panose="020B0604020202020204" pitchFamily="34" charset="0"/>
              </a:rPr>
              <a:t>Appliquer les connaissances et les compétences</a:t>
            </a:r>
          </a:p>
          <a:p>
            <a:pPr marL="355600" lvl="1" indent="-342900" algn="just">
              <a:lnSpc>
                <a:spcPct val="150000"/>
              </a:lnSpc>
              <a:spcBef>
                <a:spcPts val="0"/>
              </a:spcBef>
              <a:buSzPct val="100000"/>
              <a:buFont typeface="Arial" panose="020B0604020202020204" pitchFamily="34" charset="0"/>
              <a:buChar char="•"/>
              <a:defRPr/>
            </a:pPr>
            <a:r>
              <a:rPr lang="en-GB" altLang="en-US" sz="1900" dirty="0">
                <a:solidFill>
                  <a:schemeClr val="tx1">
                    <a:lumMod val="75000"/>
                    <a:lumOff val="25000"/>
                  </a:schemeClr>
                </a:solidFill>
                <a:latin typeface="Arial" panose="020B0604020202020204" pitchFamily="34" charset="0"/>
                <a:sym typeface="Arial" panose="020B0604020202020204" pitchFamily="34" charset="0"/>
              </a:rPr>
              <a:t>Résultats actuels</a:t>
            </a:r>
          </a:p>
          <a:p>
            <a:pPr marL="0" indent="0" algn="just">
              <a:lnSpc>
                <a:spcPct val="114000"/>
              </a:lnSpc>
              <a:spcBef>
                <a:spcPts val="1200"/>
              </a:spcBef>
              <a:buNone/>
              <a:defRPr/>
            </a:pPr>
            <a:r>
              <a:rPr lang="en-GB" altLang="en-US" sz="1900" dirty="0">
                <a:solidFill>
                  <a:schemeClr val="tx1">
                    <a:lumMod val="75000"/>
                    <a:lumOff val="25000"/>
                  </a:schemeClr>
                </a:solidFill>
                <a:latin typeface="Arial" panose="020B0604020202020204" pitchFamily="34" charset="0"/>
                <a:sym typeface="Arial" panose="020B0604020202020204" pitchFamily="34" charset="0"/>
              </a:rPr>
              <a:t>Dans ce cours, certaines activités de groupe sont évaluables et la participation individuelle est essentielle pour atteindre tous les résultats d'apprentissage.</a:t>
            </a:r>
          </a:p>
          <a:p>
            <a:pPr>
              <a:lnSpc>
                <a:spcPct val="114000"/>
              </a:lnSpc>
              <a:spcBef>
                <a:spcPts val="1200"/>
              </a:spcBef>
              <a:defRPr/>
            </a:pPr>
            <a:endParaRPr lang="en-GB" sz="2100" dirty="0"/>
          </a:p>
        </p:txBody>
      </p:sp>
      <p:grpSp>
        <p:nvGrpSpPr>
          <p:cNvPr id="5" name="Group 4"/>
          <p:cNvGrpSpPr/>
          <p:nvPr/>
        </p:nvGrpSpPr>
        <p:grpSpPr>
          <a:xfrm>
            <a:off x="8991600" y="1143000"/>
            <a:ext cx="3200400" cy="1447800"/>
            <a:chOff x="8991600" y="1143000"/>
            <a:chExt cx="3200400" cy="1447800"/>
          </a:xfrm>
        </p:grpSpPr>
        <p:sp>
          <p:nvSpPr>
            <p:cNvPr id="4" name="Rectangle 3">
              <a:extLst>
                <a:ext uri="{FF2B5EF4-FFF2-40B4-BE49-F238E27FC236}">
                  <a16:creationId xmlns:a16="http://schemas.microsoft.com/office/drawing/2014/main" id="{572EE3C4-2BAA-4B78-9366-7FBE69F088F7}"/>
                </a:ext>
              </a:extLst>
            </p:cNvPr>
            <p:cNvSpPr/>
            <p:nvPr/>
          </p:nvSpPr>
          <p:spPr>
            <a:xfrm>
              <a:off x="8991600" y="1143000"/>
              <a:ext cx="3200400" cy="1447800"/>
            </a:xfrm>
            <a:prstGeom prst="rect">
              <a:avLst/>
            </a:prstGeom>
            <a:solidFill>
              <a:srgbClr val="468FB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657AD41-9B65-4887-892D-B22DBCDF95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1675" y="1366837"/>
              <a:ext cx="1000125" cy="1000125"/>
            </a:xfrm>
            <a:prstGeom prst="rect">
              <a:avLst/>
            </a:prstGeom>
          </p:spPr>
        </p:pic>
      </p:grpSp>
    </p:spTree>
    <p:extLst>
      <p:ext uri="{BB962C8B-B14F-4D97-AF65-F5344CB8AC3E}">
        <p14:creationId xmlns:p14="http://schemas.microsoft.com/office/powerpoint/2010/main" val="2440256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AI_CL" val="Q2eslIIv"/>
  <p:tag name="ARTICULATE_DESIGN_ID_PPT_BINOCULARS" val="8SlQLpn6"/>
  <p:tag name="ARTICULATE_PROJECT_OPEN" val="0"/>
  <p:tag name="ARTICULATE_SLIDE_COUNT" val="18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i_c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 text slide">
  <a:themeElements>
    <a:clrScheme name="SAI GLOBAL">
      <a:dk1>
        <a:sysClr val="windowText" lastClr="000000"/>
      </a:dk1>
      <a:lt1>
        <a:sysClr val="window" lastClr="FFFFFF"/>
      </a:lt1>
      <a:dk2>
        <a:srgbClr val="000E13"/>
      </a:dk2>
      <a:lt2>
        <a:srgbClr val="FFFFFE"/>
      </a:lt2>
      <a:accent1>
        <a:srgbClr val="C10C20"/>
      </a:accent1>
      <a:accent2>
        <a:srgbClr val="5F615D"/>
      </a:accent2>
      <a:accent3>
        <a:srgbClr val="AA7F2E"/>
      </a:accent3>
      <a:accent4>
        <a:srgbClr val="C10C20"/>
      </a:accent4>
      <a:accent5>
        <a:srgbClr val="5F615D"/>
      </a:accent5>
      <a:accent6>
        <a:srgbClr val="AA7F2E"/>
      </a:accent6>
      <a:hlink>
        <a:srgbClr val="C10C20"/>
      </a:hlink>
      <a:folHlink>
        <a:srgbClr val="C10C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PT_binocular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F5DC11788B3D44898E94945630A9E4" ma:contentTypeVersion="0" ma:contentTypeDescription="Create a new document." ma:contentTypeScope="" ma:versionID="81a1499f479b31af4c2cc92617f2ff11">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09820-0369-4215-A32D-059EC216BB3E}">
  <ds:schemaRefs>
    <ds:schemaRef ds:uri="http://schemas.microsoft.com/sharepoint/v3/contenttype/forms"/>
  </ds:schemaRefs>
</ds:datastoreItem>
</file>

<file path=customXml/itemProps2.xml><?xml version="1.0" encoding="utf-8"?>
<ds:datastoreItem xmlns:ds="http://schemas.openxmlformats.org/officeDocument/2006/customXml" ds:itemID="{72EE50C9-7C10-49D2-9154-C7E04AC8539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DF98B45-E991-4F98-AEB2-026B145DB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TotalTime>
  <Words>3160</Words>
  <Application>Microsoft Office PowerPoint</Application>
  <PresentationFormat>Grand écran</PresentationFormat>
  <Paragraphs>393</Paragraphs>
  <Slides>49</Slides>
  <Notes>38</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49</vt:i4>
      </vt:variant>
    </vt:vector>
  </HeadingPairs>
  <TitlesOfParts>
    <vt:vector size="64" baseType="lpstr">
      <vt:lpstr>Arial</vt:lpstr>
      <vt:lpstr>Arial Narrow</vt:lpstr>
      <vt:lpstr>Calibri</vt:lpstr>
      <vt:lpstr>Century</vt:lpstr>
      <vt:lpstr>Courier New</vt:lpstr>
      <vt:lpstr>Georgia</vt:lpstr>
      <vt:lpstr>Lucida Sans</vt:lpstr>
      <vt:lpstr>Roboto Light</vt:lpstr>
      <vt:lpstr>Tahoma</vt:lpstr>
      <vt:lpstr>Times New Roman</vt:lpstr>
      <vt:lpstr>Wingdings</vt:lpstr>
      <vt:lpstr>ヒラギノ角ゴ Pro W3</vt:lpstr>
      <vt:lpstr>sai_cl</vt:lpstr>
      <vt:lpstr>Standard text slide</vt:lpstr>
      <vt:lpstr>PPT_binoculars</vt:lpstr>
      <vt:lpstr>Bienvenue à Occupational Safety Office  AUDITEUR PRINCIPAL DES SYSTÈMES DE GESTION DE LA SANTÉ ET DE LA SÉCURITÉ AU TRAVAIL ISO 45001:2018 </vt:lpstr>
      <vt:lpstr>Objectif du cours</vt:lpstr>
      <vt:lpstr>Reconnaissance des cours : Certification</vt:lpstr>
      <vt:lpstr>Plan du cours</vt:lpstr>
      <vt:lpstr>Plan du cours</vt:lpstr>
      <vt:lpstr>Résultats de l'apprentissage</vt:lpstr>
      <vt:lpstr>Exigences en matière d'évaluation </vt:lpstr>
      <vt:lpstr>Évaluations des cours</vt:lpstr>
      <vt:lpstr>Activités de groupe</vt:lpstr>
      <vt:lpstr>Introductions</vt:lpstr>
      <vt:lpstr>Module 1 : Principes fondamentaux de la gestion de la santé et de la sécurité au travail (SGSST)</vt:lpstr>
      <vt:lpstr>Discussion en groupe</vt:lpstr>
      <vt:lpstr>1.1 Objectif d'un SGSST</vt:lpstr>
      <vt:lpstr>Avantages d'un SGSST</vt:lpstr>
      <vt:lpstr>1.2 Respect et conformité</vt:lpstr>
      <vt:lpstr>1.3 Le cadre juridique </vt:lpstr>
      <vt:lpstr>1.4 Annexe SL et ISO 45001:2018</vt:lpstr>
      <vt:lpstr>1.5 Termes et définitions du SGSSO</vt:lpstr>
      <vt:lpstr>Activité 1 - ISO 45001:2018 Termes et définitions </vt:lpstr>
      <vt:lpstr>Module 2 : Concepts de l'OHSMS</vt:lpstr>
      <vt:lpstr>2.1 Modèle Planifier-Faire-Vérifier-Agir (PDCA)</vt:lpstr>
      <vt:lpstr>2.2 Réflexion fondée sur les risques</vt:lpstr>
      <vt:lpstr>2.3 Approche des auditeurs vis-à-vis de la norme ISO 45001:2018</vt:lpstr>
      <vt:lpstr>Qu'est-ce qu'une approche par processus ?</vt:lpstr>
      <vt:lpstr>Une approche axée sur la santé et la sécurité au travail</vt:lpstr>
      <vt:lpstr>Activité 2 - Gestion de la conformité dans un SGSST</vt:lpstr>
      <vt:lpstr>Module 3 : Vue d'ensemble de l'audit d'un SGSST</vt:lpstr>
      <vt:lpstr>3.1 Aperçu de la norme ISO 19011</vt:lpstr>
      <vt:lpstr>3.2 Le processus d'audit</vt:lpstr>
      <vt:lpstr>Types d'audit</vt:lpstr>
      <vt:lpstr>3.4 Méthodologie de certification</vt:lpstr>
      <vt:lpstr>3.5 Cadrage d'un audit</vt:lpstr>
      <vt:lpstr>Discussion en groupe</vt:lpstr>
      <vt:lpstr>Module 4 : Clause 4 - Contexte de l'audit de l'organisation</vt:lpstr>
      <vt:lpstr>4.1 Comprendre l'organisation et son contexte</vt:lpstr>
      <vt:lpstr>Activité 3 - Visite de familiarisation avec une étude de cas</vt:lpstr>
      <vt:lpstr>4.2 Besoins et attentes des travailleurs et des parties intéressées</vt:lpstr>
      <vt:lpstr>4.3 Champ d'application du SGSST</vt:lpstr>
      <vt:lpstr>4.4 Audit du SGSST</vt:lpstr>
      <vt:lpstr>Activité 4 - Déterminer les preuves objectives</vt:lpstr>
      <vt:lpstr>Module 5 : Clause 5 - Audit du leadership et de la participation des travailleurs</vt:lpstr>
      <vt:lpstr>5.1 Leadership et engagement en matière d'audit</vt:lpstr>
      <vt:lpstr>5.2 Politique en matière de santé et de sécurité au travail</vt:lpstr>
      <vt:lpstr>Activité 5 - Audit d'une politique de santé et de sécurité au travail</vt:lpstr>
      <vt:lpstr>5.3 Rôles, responsabilités et pouvoirs de l'organisation</vt:lpstr>
      <vt:lpstr>Activité 6 - Structure et responsabilité de l'audit</vt:lpstr>
      <vt:lpstr>5.4 Consultation et participation des travailleurs</vt:lpstr>
      <vt:lpstr>Activité 7 - Audit de la participation et de la consultation des travailleurs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ALBERK QA  LEAD AUDITOR IN ISO 45001:2018 OCCUPATIONAL HEALTH AND SAFETY MANAGEMENT SYSTEMS</dc:title>
  <dc:creator>Begüm Adakan</dc:creator>
  <cp:keywords>, docId:0761EF9F4ADED19716DD8F7FD3DAE7CF</cp:keywords>
  <cp:lastModifiedBy>hp</cp:lastModifiedBy>
  <cp:revision>4</cp:revision>
  <dcterms:created xsi:type="dcterms:W3CDTF">2021-01-20T14:49:50Z</dcterms:created>
  <dcterms:modified xsi:type="dcterms:W3CDTF">2025-04-02T22:01:33Z</dcterms:modified>
</cp:coreProperties>
</file>